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6" r:id="rId1"/>
  </p:sldMasterIdLst>
  <p:notesMasterIdLst>
    <p:notesMasterId r:id="rId4"/>
  </p:notesMasterIdLst>
  <p:sldIdLst>
    <p:sldId id="263" r:id="rId2"/>
    <p:sldId id="261" r:id="rId3"/>
  </p:sldIdLst>
  <p:sldSz cx="10907713" cy="7775575"/>
  <p:notesSz cx="6735763" cy="9866313"/>
  <p:defaultTextStyle>
    <a:defPPr>
      <a:defRPr lang="ja-JP"/>
    </a:defPPr>
    <a:lvl1pPr marL="0" algn="l" defTabSz="1018870" rtl="0" eaLnBrk="1" latinLnBrk="0" hangingPunct="1">
      <a:defRPr kumimoji="1" sz="2000" kern="1200">
        <a:solidFill>
          <a:schemeClr val="tx1"/>
        </a:solidFill>
        <a:latin typeface="+mn-lt"/>
        <a:ea typeface="+mn-ea"/>
        <a:cs typeface="+mn-cs"/>
      </a:defRPr>
    </a:lvl1pPr>
    <a:lvl2pPr marL="509435" algn="l" defTabSz="1018870" rtl="0" eaLnBrk="1" latinLnBrk="0" hangingPunct="1">
      <a:defRPr kumimoji="1" sz="2000" kern="1200">
        <a:solidFill>
          <a:schemeClr val="tx1"/>
        </a:solidFill>
        <a:latin typeface="+mn-lt"/>
        <a:ea typeface="+mn-ea"/>
        <a:cs typeface="+mn-cs"/>
      </a:defRPr>
    </a:lvl2pPr>
    <a:lvl3pPr marL="1018870" algn="l" defTabSz="1018870" rtl="0" eaLnBrk="1" latinLnBrk="0" hangingPunct="1">
      <a:defRPr kumimoji="1" sz="2000" kern="1200">
        <a:solidFill>
          <a:schemeClr val="tx1"/>
        </a:solidFill>
        <a:latin typeface="+mn-lt"/>
        <a:ea typeface="+mn-ea"/>
        <a:cs typeface="+mn-cs"/>
      </a:defRPr>
    </a:lvl3pPr>
    <a:lvl4pPr marL="1528305" algn="l" defTabSz="1018870" rtl="0" eaLnBrk="1" latinLnBrk="0" hangingPunct="1">
      <a:defRPr kumimoji="1" sz="2000" kern="1200">
        <a:solidFill>
          <a:schemeClr val="tx1"/>
        </a:solidFill>
        <a:latin typeface="+mn-lt"/>
        <a:ea typeface="+mn-ea"/>
        <a:cs typeface="+mn-cs"/>
      </a:defRPr>
    </a:lvl4pPr>
    <a:lvl5pPr marL="2037741" algn="l" defTabSz="1018870" rtl="0" eaLnBrk="1" latinLnBrk="0" hangingPunct="1">
      <a:defRPr kumimoji="1" sz="2000" kern="1200">
        <a:solidFill>
          <a:schemeClr val="tx1"/>
        </a:solidFill>
        <a:latin typeface="+mn-lt"/>
        <a:ea typeface="+mn-ea"/>
        <a:cs typeface="+mn-cs"/>
      </a:defRPr>
    </a:lvl5pPr>
    <a:lvl6pPr marL="2547176" algn="l" defTabSz="1018870" rtl="0" eaLnBrk="1" latinLnBrk="0" hangingPunct="1">
      <a:defRPr kumimoji="1" sz="2000" kern="1200">
        <a:solidFill>
          <a:schemeClr val="tx1"/>
        </a:solidFill>
        <a:latin typeface="+mn-lt"/>
        <a:ea typeface="+mn-ea"/>
        <a:cs typeface="+mn-cs"/>
      </a:defRPr>
    </a:lvl6pPr>
    <a:lvl7pPr marL="3056611" algn="l" defTabSz="1018870" rtl="0" eaLnBrk="1" latinLnBrk="0" hangingPunct="1">
      <a:defRPr kumimoji="1" sz="2000" kern="1200">
        <a:solidFill>
          <a:schemeClr val="tx1"/>
        </a:solidFill>
        <a:latin typeface="+mn-lt"/>
        <a:ea typeface="+mn-ea"/>
        <a:cs typeface="+mn-cs"/>
      </a:defRPr>
    </a:lvl7pPr>
    <a:lvl8pPr marL="3566046" algn="l" defTabSz="1018870" rtl="0" eaLnBrk="1" latinLnBrk="0" hangingPunct="1">
      <a:defRPr kumimoji="1" sz="2000" kern="1200">
        <a:solidFill>
          <a:schemeClr val="tx1"/>
        </a:solidFill>
        <a:latin typeface="+mn-lt"/>
        <a:ea typeface="+mn-ea"/>
        <a:cs typeface="+mn-cs"/>
      </a:defRPr>
    </a:lvl8pPr>
    <a:lvl9pPr marL="4075481" algn="l" defTabSz="1018870" rtl="0" eaLnBrk="1" latinLnBrk="0" hangingPunct="1">
      <a:defRPr kumimoji="1"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9">
          <p15:clr>
            <a:srgbClr val="A4A3A4"/>
          </p15:clr>
        </p15:guide>
        <p15:guide id="2" pos="34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4F7"/>
    <a:srgbClr val="F9A5F9"/>
    <a:srgbClr val="E85197"/>
    <a:srgbClr val="EE0000"/>
    <a:srgbClr val="FBD7F3"/>
    <a:srgbClr val="FFFFFF"/>
    <a:srgbClr val="000099"/>
    <a:srgbClr val="F0F4FA"/>
    <a:srgbClr val="E8EEF8"/>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102" y="198"/>
      </p:cViewPr>
      <p:guideLst>
        <p:guide orient="horz" pos="2449"/>
        <p:guide pos="34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4"/>
            <a:ext cx="2918830" cy="495029"/>
          </a:xfrm>
          <a:prstGeom prst="rect">
            <a:avLst/>
          </a:prstGeom>
        </p:spPr>
        <p:txBody>
          <a:bodyPr vert="horz" lIns="90721" tIns="45363" rIns="90721" bIns="4536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9" y="4"/>
            <a:ext cx="2918830" cy="495029"/>
          </a:xfrm>
          <a:prstGeom prst="rect">
            <a:avLst/>
          </a:prstGeom>
        </p:spPr>
        <p:txBody>
          <a:bodyPr vert="horz" lIns="90721" tIns="45363" rIns="90721" bIns="45363" rtlCol="0"/>
          <a:lstStyle>
            <a:lvl1pPr algn="r">
              <a:defRPr sz="1200"/>
            </a:lvl1pPr>
          </a:lstStyle>
          <a:p>
            <a:fld id="{70F99883-74AE-4A2C-81B7-5B86A08198C0}" type="datetimeFigureOut">
              <a:rPr kumimoji="1" lang="ja-JP" altLang="en-US" smtClean="0"/>
              <a:pPr/>
              <a:t>2022/9/7</a:t>
            </a:fld>
            <a:endParaRPr kumimoji="1" lang="ja-JP" altLang="en-US"/>
          </a:p>
        </p:txBody>
      </p:sp>
      <p:sp>
        <p:nvSpPr>
          <p:cNvPr id="4" name="スライド イメージ プレースホルダー 3"/>
          <p:cNvSpPr>
            <a:spLocks noGrp="1" noRot="1" noChangeAspect="1"/>
          </p:cNvSpPr>
          <p:nvPr>
            <p:ph type="sldImg" idx="2"/>
          </p:nvPr>
        </p:nvSpPr>
        <p:spPr>
          <a:xfrm>
            <a:off x="1031875" y="1231900"/>
            <a:ext cx="4672013" cy="3332163"/>
          </a:xfrm>
          <a:prstGeom prst="rect">
            <a:avLst/>
          </a:prstGeom>
          <a:noFill/>
          <a:ln w="12700">
            <a:solidFill>
              <a:prstClr val="black"/>
            </a:solidFill>
          </a:ln>
        </p:spPr>
        <p:txBody>
          <a:bodyPr vert="horz" lIns="90721" tIns="45363" rIns="90721" bIns="45363"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0"/>
          </a:xfrm>
          <a:prstGeom prst="rect">
            <a:avLst/>
          </a:prstGeom>
        </p:spPr>
        <p:txBody>
          <a:bodyPr vert="horz" lIns="90721" tIns="45363" rIns="90721" bIns="4536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371288"/>
            <a:ext cx="2918830" cy="495028"/>
          </a:xfrm>
          <a:prstGeom prst="rect">
            <a:avLst/>
          </a:prstGeom>
        </p:spPr>
        <p:txBody>
          <a:bodyPr vert="horz" lIns="90721" tIns="45363" rIns="90721" bIns="4536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9" y="9371288"/>
            <a:ext cx="2918830" cy="495028"/>
          </a:xfrm>
          <a:prstGeom prst="rect">
            <a:avLst/>
          </a:prstGeom>
        </p:spPr>
        <p:txBody>
          <a:bodyPr vert="horz" lIns="90721" tIns="45363" rIns="90721" bIns="45363" rtlCol="0" anchor="b"/>
          <a:lstStyle>
            <a:lvl1pPr algn="r">
              <a:defRPr sz="1200"/>
            </a:lvl1pPr>
          </a:lstStyle>
          <a:p>
            <a:fld id="{ACD93CC5-A9B8-46A1-B8C3-70AA73E05DA2}" type="slidenum">
              <a:rPr kumimoji="1" lang="ja-JP" altLang="en-US" smtClean="0"/>
              <a:pPr/>
              <a:t>‹#›</a:t>
            </a:fld>
            <a:endParaRPr kumimoji="1" lang="ja-JP" altLang="en-US"/>
          </a:p>
        </p:txBody>
      </p:sp>
    </p:spTree>
    <p:extLst>
      <p:ext uri="{BB962C8B-B14F-4D97-AF65-F5344CB8AC3E}">
        <p14:creationId xmlns:p14="http://schemas.microsoft.com/office/powerpoint/2010/main" val="3670022972"/>
      </p:ext>
    </p:extLst>
  </p:cSld>
  <p:clrMap bg1="lt1" tx1="dk1" bg2="lt2" tx2="dk2" accent1="accent1" accent2="accent2" accent3="accent3" accent4="accent4" accent5="accent5" accent6="accent6" hlink="hlink" folHlink="folHlink"/>
  <p:notesStyle>
    <a:lvl1pPr marL="0" algn="l" defTabSz="1018870" rtl="0" eaLnBrk="1" latinLnBrk="0" hangingPunct="1">
      <a:defRPr kumimoji="1" sz="1400" kern="1200">
        <a:solidFill>
          <a:schemeClr val="tx1"/>
        </a:solidFill>
        <a:latin typeface="+mn-lt"/>
        <a:ea typeface="+mn-ea"/>
        <a:cs typeface="+mn-cs"/>
      </a:defRPr>
    </a:lvl1pPr>
    <a:lvl2pPr marL="509435" algn="l" defTabSz="1018870" rtl="0" eaLnBrk="1" latinLnBrk="0" hangingPunct="1">
      <a:defRPr kumimoji="1" sz="1400" kern="1200">
        <a:solidFill>
          <a:schemeClr val="tx1"/>
        </a:solidFill>
        <a:latin typeface="+mn-lt"/>
        <a:ea typeface="+mn-ea"/>
        <a:cs typeface="+mn-cs"/>
      </a:defRPr>
    </a:lvl2pPr>
    <a:lvl3pPr marL="1018870" algn="l" defTabSz="1018870" rtl="0" eaLnBrk="1" latinLnBrk="0" hangingPunct="1">
      <a:defRPr kumimoji="1" sz="1400" kern="1200">
        <a:solidFill>
          <a:schemeClr val="tx1"/>
        </a:solidFill>
        <a:latin typeface="+mn-lt"/>
        <a:ea typeface="+mn-ea"/>
        <a:cs typeface="+mn-cs"/>
      </a:defRPr>
    </a:lvl3pPr>
    <a:lvl4pPr marL="1528305" algn="l" defTabSz="1018870" rtl="0" eaLnBrk="1" latinLnBrk="0" hangingPunct="1">
      <a:defRPr kumimoji="1" sz="1400" kern="1200">
        <a:solidFill>
          <a:schemeClr val="tx1"/>
        </a:solidFill>
        <a:latin typeface="+mn-lt"/>
        <a:ea typeface="+mn-ea"/>
        <a:cs typeface="+mn-cs"/>
      </a:defRPr>
    </a:lvl4pPr>
    <a:lvl5pPr marL="2037741" algn="l" defTabSz="1018870" rtl="0" eaLnBrk="1" latinLnBrk="0" hangingPunct="1">
      <a:defRPr kumimoji="1" sz="1400" kern="1200">
        <a:solidFill>
          <a:schemeClr val="tx1"/>
        </a:solidFill>
        <a:latin typeface="+mn-lt"/>
        <a:ea typeface="+mn-ea"/>
        <a:cs typeface="+mn-cs"/>
      </a:defRPr>
    </a:lvl5pPr>
    <a:lvl6pPr marL="2547176" algn="l" defTabSz="1018870" rtl="0" eaLnBrk="1" latinLnBrk="0" hangingPunct="1">
      <a:defRPr kumimoji="1" sz="1400" kern="1200">
        <a:solidFill>
          <a:schemeClr val="tx1"/>
        </a:solidFill>
        <a:latin typeface="+mn-lt"/>
        <a:ea typeface="+mn-ea"/>
        <a:cs typeface="+mn-cs"/>
      </a:defRPr>
    </a:lvl6pPr>
    <a:lvl7pPr marL="3056611" algn="l" defTabSz="1018870" rtl="0" eaLnBrk="1" latinLnBrk="0" hangingPunct="1">
      <a:defRPr kumimoji="1" sz="1400" kern="1200">
        <a:solidFill>
          <a:schemeClr val="tx1"/>
        </a:solidFill>
        <a:latin typeface="+mn-lt"/>
        <a:ea typeface="+mn-ea"/>
        <a:cs typeface="+mn-cs"/>
      </a:defRPr>
    </a:lvl7pPr>
    <a:lvl8pPr marL="3566046" algn="l" defTabSz="1018870" rtl="0" eaLnBrk="1" latinLnBrk="0" hangingPunct="1">
      <a:defRPr kumimoji="1" sz="1400" kern="1200">
        <a:solidFill>
          <a:schemeClr val="tx1"/>
        </a:solidFill>
        <a:latin typeface="+mn-lt"/>
        <a:ea typeface="+mn-ea"/>
        <a:cs typeface="+mn-cs"/>
      </a:defRPr>
    </a:lvl8pPr>
    <a:lvl9pPr marL="4075481" algn="l" defTabSz="1018870" rtl="0" eaLnBrk="1" latinLnBrk="0" hangingPunct="1">
      <a:defRPr kumimoji="1"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83169" y="1785129"/>
            <a:ext cx="6609239" cy="3797500"/>
          </a:xfrm>
        </p:spPr>
        <p:txBody>
          <a:bodyPr anchor="b"/>
          <a:lstStyle>
            <a:lvl1pPr algn="ctr">
              <a:defRPr sz="51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971948" y="5729076"/>
            <a:ext cx="5831681" cy="2633505"/>
          </a:xfrm>
        </p:spPr>
        <p:txBody>
          <a:bodyPr/>
          <a:lstStyle>
            <a:lvl1pPr marL="0" indent="0" algn="ctr">
              <a:buNone/>
              <a:defRPr sz="2100"/>
            </a:lvl1pPr>
            <a:lvl2pPr marL="388705" indent="0" algn="ctr">
              <a:buNone/>
              <a:defRPr sz="1700"/>
            </a:lvl2pPr>
            <a:lvl3pPr marL="777409" indent="0" algn="ctr">
              <a:buNone/>
              <a:defRPr sz="1600"/>
            </a:lvl3pPr>
            <a:lvl4pPr marL="1166114" indent="0" algn="ctr">
              <a:buNone/>
              <a:defRPr sz="1400"/>
            </a:lvl4pPr>
            <a:lvl5pPr marL="1554820" indent="0" algn="ctr">
              <a:buNone/>
              <a:defRPr sz="1400"/>
            </a:lvl5pPr>
            <a:lvl6pPr marL="1943524" indent="0" algn="ctr">
              <a:buNone/>
              <a:defRPr sz="1400"/>
            </a:lvl6pPr>
            <a:lvl7pPr marL="2332229" indent="0" algn="ctr">
              <a:buNone/>
              <a:defRPr sz="1400"/>
            </a:lvl7pPr>
            <a:lvl8pPr marL="2720934" indent="0" algn="ctr">
              <a:buNone/>
              <a:defRPr sz="1400"/>
            </a:lvl8pPr>
            <a:lvl9pPr marL="3109639" indent="0" algn="ctr">
              <a:buNone/>
              <a:defRPr sz="14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lvl1pPr>
              <a:defRPr/>
            </a:lvl1pPr>
          </a:lstStyle>
          <a:p>
            <a:pPr>
              <a:defRPr/>
            </a:pPr>
            <a:fld id="{476944D0-87A0-497F-8D82-0A602BB46AA7}" type="datetimeFigureOut">
              <a:rPr lang="en-US">
                <a:solidFill>
                  <a:prstClr val="black">
                    <a:tint val="75000"/>
                  </a:prstClr>
                </a:solidFill>
              </a:rPr>
              <a:pPr>
                <a:defRPr/>
              </a:pPr>
              <a:t>9/7/2022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C34310-321B-4699-8E59-705115CD810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74274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91220D0E-9BA4-499B-AB9C-2B5F681B1DA9}" type="datetimeFigureOut">
              <a:rPr lang="en-US">
                <a:solidFill>
                  <a:prstClr val="black">
                    <a:tint val="75000"/>
                  </a:prstClr>
                </a:solidFill>
              </a:rPr>
              <a:pPr>
                <a:defRPr/>
              </a:pPr>
              <a:t>9/7/2022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FF736D9-ED9D-41E8-9D26-EE539FE0E29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02613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80736"/>
            <a:ext cx="1676608" cy="924378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534571" y="580736"/>
            <a:ext cx="4932630" cy="924378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51B3399C-7826-42EC-B32A-877AEBE57488}" type="datetimeFigureOut">
              <a:rPr lang="en-US">
                <a:solidFill>
                  <a:prstClr val="black">
                    <a:tint val="75000"/>
                  </a:prstClr>
                </a:solidFill>
              </a:rPr>
              <a:pPr>
                <a:defRPr/>
              </a:pPr>
              <a:t>9/7/2022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DFB6A2-CCFB-4F6D-A8C5-05F008DB8FA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39423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386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50F95670-C0B8-4EE0-A296-99B0FD9A557C}" type="datetimeFigureOut">
              <a:rPr lang="en-US">
                <a:solidFill>
                  <a:prstClr val="black">
                    <a:tint val="75000"/>
                  </a:prstClr>
                </a:solidFill>
              </a:rPr>
              <a:pPr>
                <a:defRPr/>
              </a:pPr>
              <a:t>9/7/2022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89FC2D9-DDB6-48FC-9CAD-E9EB89C5315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36412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523" y="2719358"/>
            <a:ext cx="6706433" cy="4537305"/>
          </a:xfrm>
        </p:spPr>
        <p:txBody>
          <a:bodyPr anchor="b"/>
          <a:lstStyle>
            <a:lvl1pPr>
              <a:defRPr sz="51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0523" y="7299586"/>
            <a:ext cx="6706433" cy="2386061"/>
          </a:xfrm>
        </p:spPr>
        <p:txBody>
          <a:bodyPr/>
          <a:lstStyle>
            <a:lvl1pPr marL="0" indent="0">
              <a:buNone/>
              <a:defRPr sz="2100">
                <a:solidFill>
                  <a:schemeClr val="tx1"/>
                </a:solidFill>
              </a:defRPr>
            </a:lvl1pPr>
            <a:lvl2pPr marL="388705" indent="0">
              <a:buNone/>
              <a:defRPr sz="1700">
                <a:solidFill>
                  <a:schemeClr val="tx1">
                    <a:tint val="75000"/>
                  </a:schemeClr>
                </a:solidFill>
              </a:defRPr>
            </a:lvl2pPr>
            <a:lvl3pPr marL="777409" indent="0">
              <a:buNone/>
              <a:defRPr sz="1600">
                <a:solidFill>
                  <a:schemeClr val="tx1">
                    <a:tint val="75000"/>
                  </a:schemeClr>
                </a:solidFill>
              </a:defRPr>
            </a:lvl3pPr>
            <a:lvl4pPr marL="1166114" indent="0">
              <a:buNone/>
              <a:defRPr sz="1400">
                <a:solidFill>
                  <a:schemeClr val="tx1">
                    <a:tint val="75000"/>
                  </a:schemeClr>
                </a:solidFill>
              </a:defRPr>
            </a:lvl4pPr>
            <a:lvl5pPr marL="1554820" indent="0">
              <a:buNone/>
              <a:defRPr sz="1400">
                <a:solidFill>
                  <a:schemeClr val="tx1">
                    <a:tint val="75000"/>
                  </a:schemeClr>
                </a:solidFill>
              </a:defRPr>
            </a:lvl5pPr>
            <a:lvl6pPr marL="1943524" indent="0">
              <a:buNone/>
              <a:defRPr sz="1400">
                <a:solidFill>
                  <a:schemeClr val="tx1">
                    <a:tint val="75000"/>
                  </a:schemeClr>
                </a:solidFill>
              </a:defRPr>
            </a:lvl6pPr>
            <a:lvl7pPr marL="2332229" indent="0">
              <a:buNone/>
              <a:defRPr sz="1400">
                <a:solidFill>
                  <a:schemeClr val="tx1">
                    <a:tint val="75000"/>
                  </a:schemeClr>
                </a:solidFill>
              </a:defRPr>
            </a:lvl7pPr>
            <a:lvl8pPr marL="2720934" indent="0">
              <a:buNone/>
              <a:defRPr sz="1400">
                <a:solidFill>
                  <a:schemeClr val="tx1">
                    <a:tint val="75000"/>
                  </a:schemeClr>
                </a:solidFill>
              </a:defRPr>
            </a:lvl8pPr>
            <a:lvl9pPr marL="3109639"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lvl1pPr>
              <a:defRPr/>
            </a:lvl1pPr>
          </a:lstStyle>
          <a:p>
            <a:pPr>
              <a:defRPr/>
            </a:pPr>
            <a:fld id="{22F480BF-FFFF-4D30-8183-64BA5E8C6D39}" type="datetimeFigureOut">
              <a:rPr lang="en-US">
                <a:solidFill>
                  <a:prstClr val="black">
                    <a:tint val="75000"/>
                  </a:prstClr>
                </a:solidFill>
              </a:rPr>
              <a:pPr>
                <a:defRPr/>
              </a:pPr>
              <a:t>9/7/2022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5046183-1241-4C2B-A874-B25815DF29E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90048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534572" y="2903674"/>
            <a:ext cx="3304619" cy="692084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936386" y="2903674"/>
            <a:ext cx="3304619" cy="692084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3"/>
          <p:cNvSpPr>
            <a:spLocks noGrp="1"/>
          </p:cNvSpPr>
          <p:nvPr>
            <p:ph type="dt" sz="half" idx="10"/>
          </p:nvPr>
        </p:nvSpPr>
        <p:spPr/>
        <p:txBody>
          <a:bodyPr/>
          <a:lstStyle>
            <a:lvl1pPr>
              <a:defRPr/>
            </a:lvl1pPr>
          </a:lstStyle>
          <a:p>
            <a:pPr>
              <a:defRPr/>
            </a:pPr>
            <a:fld id="{EFC0247F-022E-45F6-9E1F-E61D9C49292C}" type="datetimeFigureOut">
              <a:rPr lang="en-US">
                <a:solidFill>
                  <a:prstClr val="black">
                    <a:tint val="75000"/>
                  </a:prstClr>
                </a:solidFill>
              </a:rPr>
              <a:pPr>
                <a:defRPr/>
              </a:pPr>
              <a:t>9/7/2022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1E78A12-515F-46D2-A79F-6B40B8ADC33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3734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5585" y="580737"/>
            <a:ext cx="6706433" cy="2108320"/>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5584" y="2673905"/>
            <a:ext cx="3289432" cy="1310440"/>
          </a:xfrm>
        </p:spPr>
        <p:txBody>
          <a:bodyPr anchor="b"/>
          <a:lstStyle>
            <a:lvl1pPr marL="0" indent="0">
              <a:buNone/>
              <a:defRPr sz="2100" b="1"/>
            </a:lvl1pPr>
            <a:lvl2pPr marL="388705" indent="0">
              <a:buNone/>
              <a:defRPr sz="1700" b="1"/>
            </a:lvl2pPr>
            <a:lvl3pPr marL="777409" indent="0">
              <a:buNone/>
              <a:defRPr sz="1600" b="1"/>
            </a:lvl3pPr>
            <a:lvl4pPr marL="1166114" indent="0">
              <a:buNone/>
              <a:defRPr sz="1400" b="1"/>
            </a:lvl4pPr>
            <a:lvl5pPr marL="1554820" indent="0">
              <a:buNone/>
              <a:defRPr sz="1400" b="1"/>
            </a:lvl5pPr>
            <a:lvl6pPr marL="1943524" indent="0">
              <a:buNone/>
              <a:defRPr sz="1400" b="1"/>
            </a:lvl6pPr>
            <a:lvl7pPr marL="2332229" indent="0">
              <a:buNone/>
              <a:defRPr sz="1400" b="1"/>
            </a:lvl7pPr>
            <a:lvl8pPr marL="2720934" indent="0">
              <a:buNone/>
              <a:defRPr sz="1400" b="1"/>
            </a:lvl8pPr>
            <a:lvl9pPr marL="3109639" indent="0">
              <a:buNone/>
              <a:defRPr sz="1400" b="1"/>
            </a:lvl9pPr>
          </a:lstStyle>
          <a:p>
            <a:pPr lvl="0"/>
            <a:r>
              <a:rPr lang="ja-JP" altLang="en-US" smtClean="0"/>
              <a:t>マスター テキストの書式設定</a:t>
            </a:r>
          </a:p>
        </p:txBody>
      </p:sp>
      <p:sp>
        <p:nvSpPr>
          <p:cNvPr id="4" name="Content Placeholder 3"/>
          <p:cNvSpPr>
            <a:spLocks noGrp="1"/>
          </p:cNvSpPr>
          <p:nvPr>
            <p:ph sz="half" idx="2"/>
          </p:nvPr>
        </p:nvSpPr>
        <p:spPr>
          <a:xfrm>
            <a:off x="535584" y="3984345"/>
            <a:ext cx="3289432" cy="586037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936385" y="2673905"/>
            <a:ext cx="3305632" cy="1310440"/>
          </a:xfrm>
        </p:spPr>
        <p:txBody>
          <a:bodyPr anchor="b"/>
          <a:lstStyle>
            <a:lvl1pPr marL="0" indent="0">
              <a:buNone/>
              <a:defRPr sz="2100" b="1"/>
            </a:lvl1pPr>
            <a:lvl2pPr marL="388705" indent="0">
              <a:buNone/>
              <a:defRPr sz="1700" b="1"/>
            </a:lvl2pPr>
            <a:lvl3pPr marL="777409" indent="0">
              <a:buNone/>
              <a:defRPr sz="1600" b="1"/>
            </a:lvl3pPr>
            <a:lvl4pPr marL="1166114" indent="0">
              <a:buNone/>
              <a:defRPr sz="1400" b="1"/>
            </a:lvl4pPr>
            <a:lvl5pPr marL="1554820" indent="0">
              <a:buNone/>
              <a:defRPr sz="1400" b="1"/>
            </a:lvl5pPr>
            <a:lvl6pPr marL="1943524" indent="0">
              <a:buNone/>
              <a:defRPr sz="1400" b="1"/>
            </a:lvl6pPr>
            <a:lvl7pPr marL="2332229" indent="0">
              <a:buNone/>
              <a:defRPr sz="1400" b="1"/>
            </a:lvl7pPr>
            <a:lvl8pPr marL="2720934" indent="0">
              <a:buNone/>
              <a:defRPr sz="1400" b="1"/>
            </a:lvl8pPr>
            <a:lvl9pPr marL="3109639" indent="0">
              <a:buNone/>
              <a:defRPr sz="14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936385" y="3984345"/>
            <a:ext cx="3305632" cy="586037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p:txBody>
          <a:bodyPr/>
          <a:lstStyle>
            <a:lvl1pPr>
              <a:defRPr/>
            </a:lvl1pPr>
          </a:lstStyle>
          <a:p>
            <a:pPr>
              <a:defRPr/>
            </a:pPr>
            <a:fld id="{339B3DBE-A92F-4BA2-AFDF-1F0349A32CC3}" type="datetimeFigureOut">
              <a:rPr lang="en-US">
                <a:solidFill>
                  <a:prstClr val="black">
                    <a:tint val="75000"/>
                  </a:prstClr>
                </a:solidFill>
              </a:rPr>
              <a:pPr>
                <a:defRPr/>
              </a:pPr>
              <a:t>9/7/2022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921D1C0-7220-4899-A02E-5EDF3C7EE03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74608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3"/>
          <p:cNvSpPr>
            <a:spLocks noGrp="1"/>
          </p:cNvSpPr>
          <p:nvPr>
            <p:ph type="dt" sz="half" idx="10"/>
          </p:nvPr>
        </p:nvSpPr>
        <p:spPr/>
        <p:txBody>
          <a:bodyPr/>
          <a:lstStyle>
            <a:lvl1pPr>
              <a:defRPr/>
            </a:lvl1pPr>
          </a:lstStyle>
          <a:p>
            <a:pPr>
              <a:defRPr/>
            </a:pPr>
            <a:fld id="{840A79D4-13AC-4331-BBE0-27DB72F8B045}" type="datetimeFigureOut">
              <a:rPr lang="en-US">
                <a:solidFill>
                  <a:prstClr val="black">
                    <a:tint val="75000"/>
                  </a:prstClr>
                </a:solidFill>
              </a:rPr>
              <a:pPr>
                <a:defRPr/>
              </a:pPr>
              <a:t>9/7/2022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A89283E-BFB3-4B6F-90D4-5A4EE82EABE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3654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1DE6F91-7055-4A53-BCDD-CE5C1D77213E}" type="datetimeFigureOut">
              <a:rPr lang="en-US">
                <a:solidFill>
                  <a:prstClr val="black">
                    <a:tint val="75000"/>
                  </a:prstClr>
                </a:solidFill>
              </a:rPr>
              <a:pPr>
                <a:defRPr/>
              </a:pPr>
              <a:t>9/7/2022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D104DA0-8EEE-4502-AF13-1D7BE3483ED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78605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5585" y="727182"/>
            <a:ext cx="2507825" cy="2545133"/>
          </a:xfrm>
        </p:spPr>
        <p:txBody>
          <a:bodyPr anchor="b"/>
          <a:lstStyle>
            <a:lvl1pPr>
              <a:defRPr sz="27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305632" y="1570511"/>
            <a:ext cx="3936385" cy="7751546"/>
          </a:xfrm>
        </p:spPr>
        <p:txBody>
          <a:bodyPr/>
          <a:lstStyle>
            <a:lvl1pPr>
              <a:defRPr sz="2700"/>
            </a:lvl1pPr>
            <a:lvl2pPr>
              <a:defRPr sz="2300"/>
            </a:lvl2pPr>
            <a:lvl3pPr>
              <a:defRPr sz="2100"/>
            </a:lvl3pPr>
            <a:lvl4pPr>
              <a:defRPr sz="1700"/>
            </a:lvl4pPr>
            <a:lvl5pPr>
              <a:defRPr sz="1700"/>
            </a:lvl5pPr>
            <a:lvl6pPr>
              <a:defRPr sz="1700"/>
            </a:lvl6pPr>
            <a:lvl7pPr>
              <a:defRPr sz="1700"/>
            </a:lvl7pPr>
            <a:lvl8pPr>
              <a:defRPr sz="1700"/>
            </a:lvl8pPr>
            <a:lvl9pPr>
              <a:defRPr sz="17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35585" y="3272315"/>
            <a:ext cx="2507825" cy="6062366"/>
          </a:xfrm>
        </p:spPr>
        <p:txBody>
          <a:bodyPr/>
          <a:lstStyle>
            <a:lvl1pPr marL="0" indent="0">
              <a:buNone/>
              <a:defRPr sz="1400"/>
            </a:lvl1pPr>
            <a:lvl2pPr marL="388705" indent="0">
              <a:buNone/>
              <a:defRPr sz="1200"/>
            </a:lvl2pPr>
            <a:lvl3pPr marL="777409" indent="0">
              <a:buNone/>
              <a:defRPr sz="1000"/>
            </a:lvl3pPr>
            <a:lvl4pPr marL="1166114" indent="0">
              <a:buNone/>
              <a:defRPr sz="900"/>
            </a:lvl4pPr>
            <a:lvl5pPr marL="1554820" indent="0">
              <a:buNone/>
              <a:defRPr sz="900"/>
            </a:lvl5pPr>
            <a:lvl6pPr marL="1943524" indent="0">
              <a:buNone/>
              <a:defRPr sz="900"/>
            </a:lvl6pPr>
            <a:lvl7pPr marL="2332229" indent="0">
              <a:buNone/>
              <a:defRPr sz="900"/>
            </a:lvl7pPr>
            <a:lvl8pPr marL="2720934" indent="0">
              <a:buNone/>
              <a:defRPr sz="900"/>
            </a:lvl8pPr>
            <a:lvl9pPr marL="3109639" indent="0">
              <a:buNone/>
              <a:defRPr sz="900"/>
            </a:lvl9pPr>
          </a:lstStyle>
          <a:p>
            <a:pPr lvl="0"/>
            <a:r>
              <a:rPr lang="ja-JP" altLang="en-US" smtClean="0"/>
              <a:t>マスター テキストの書式設定</a:t>
            </a:r>
          </a:p>
        </p:txBody>
      </p:sp>
      <p:sp>
        <p:nvSpPr>
          <p:cNvPr id="5" name="Date Placeholder 3"/>
          <p:cNvSpPr>
            <a:spLocks noGrp="1"/>
          </p:cNvSpPr>
          <p:nvPr>
            <p:ph type="dt" sz="half" idx="10"/>
          </p:nvPr>
        </p:nvSpPr>
        <p:spPr/>
        <p:txBody>
          <a:bodyPr/>
          <a:lstStyle>
            <a:lvl1pPr>
              <a:defRPr/>
            </a:lvl1pPr>
          </a:lstStyle>
          <a:p>
            <a:pPr>
              <a:defRPr/>
            </a:pPr>
            <a:fld id="{F29E5C0C-0476-490C-9B11-897FB43C8583}" type="datetimeFigureOut">
              <a:rPr lang="en-US">
                <a:solidFill>
                  <a:prstClr val="black">
                    <a:tint val="75000"/>
                  </a:prstClr>
                </a:solidFill>
              </a:rPr>
              <a:pPr>
                <a:defRPr/>
              </a:pPr>
              <a:t>9/7/2022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223CDC6-F257-4EAC-9FB4-1BADA926343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80259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35585" y="727182"/>
            <a:ext cx="2507825" cy="2545133"/>
          </a:xfrm>
        </p:spPr>
        <p:txBody>
          <a:bodyPr anchor="b"/>
          <a:lstStyle>
            <a:lvl1pPr>
              <a:defRPr sz="27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305632" y="1570511"/>
            <a:ext cx="3936385" cy="7751546"/>
          </a:xfrm>
        </p:spPr>
        <p:txBody>
          <a:bodyPr anchor="t"/>
          <a:lstStyle>
            <a:lvl1pPr marL="0" indent="0">
              <a:buNone/>
              <a:defRPr sz="2700"/>
            </a:lvl1pPr>
            <a:lvl2pPr marL="388705" indent="0">
              <a:buNone/>
              <a:defRPr sz="2300"/>
            </a:lvl2pPr>
            <a:lvl3pPr marL="777409" indent="0">
              <a:buNone/>
              <a:defRPr sz="2100"/>
            </a:lvl3pPr>
            <a:lvl4pPr marL="1166114" indent="0">
              <a:buNone/>
              <a:defRPr sz="1700"/>
            </a:lvl4pPr>
            <a:lvl5pPr marL="1554820" indent="0">
              <a:buNone/>
              <a:defRPr sz="1700"/>
            </a:lvl5pPr>
            <a:lvl6pPr marL="1943524" indent="0">
              <a:buNone/>
              <a:defRPr sz="1700"/>
            </a:lvl6pPr>
            <a:lvl7pPr marL="2332229" indent="0">
              <a:buNone/>
              <a:defRPr sz="1700"/>
            </a:lvl7pPr>
            <a:lvl8pPr marL="2720934" indent="0">
              <a:buNone/>
              <a:defRPr sz="1700"/>
            </a:lvl8pPr>
            <a:lvl9pPr marL="3109639" indent="0">
              <a:buNone/>
              <a:defRPr sz="1700"/>
            </a:lvl9pPr>
          </a:lstStyle>
          <a:p>
            <a:pPr lvl="0"/>
            <a:r>
              <a:rPr lang="ja-JP" altLang="en-US" noProof="0" smtClean="0"/>
              <a:t>図を追加</a:t>
            </a:r>
            <a:endParaRPr lang="en-US" noProof="0" dirty="0"/>
          </a:p>
        </p:txBody>
      </p:sp>
      <p:sp>
        <p:nvSpPr>
          <p:cNvPr id="4" name="Text Placeholder 3"/>
          <p:cNvSpPr>
            <a:spLocks noGrp="1"/>
          </p:cNvSpPr>
          <p:nvPr>
            <p:ph type="body" sz="half" idx="2"/>
          </p:nvPr>
        </p:nvSpPr>
        <p:spPr>
          <a:xfrm>
            <a:off x="535585" y="3272315"/>
            <a:ext cx="2507825" cy="6062366"/>
          </a:xfrm>
        </p:spPr>
        <p:txBody>
          <a:bodyPr/>
          <a:lstStyle>
            <a:lvl1pPr marL="0" indent="0">
              <a:buNone/>
              <a:defRPr sz="1400"/>
            </a:lvl1pPr>
            <a:lvl2pPr marL="388705" indent="0">
              <a:buNone/>
              <a:defRPr sz="1200"/>
            </a:lvl2pPr>
            <a:lvl3pPr marL="777409" indent="0">
              <a:buNone/>
              <a:defRPr sz="1000"/>
            </a:lvl3pPr>
            <a:lvl4pPr marL="1166114" indent="0">
              <a:buNone/>
              <a:defRPr sz="900"/>
            </a:lvl4pPr>
            <a:lvl5pPr marL="1554820" indent="0">
              <a:buNone/>
              <a:defRPr sz="900"/>
            </a:lvl5pPr>
            <a:lvl6pPr marL="1943524" indent="0">
              <a:buNone/>
              <a:defRPr sz="900"/>
            </a:lvl6pPr>
            <a:lvl7pPr marL="2332229" indent="0">
              <a:buNone/>
              <a:defRPr sz="900"/>
            </a:lvl7pPr>
            <a:lvl8pPr marL="2720934" indent="0">
              <a:buNone/>
              <a:defRPr sz="900"/>
            </a:lvl8pPr>
            <a:lvl9pPr marL="3109639" indent="0">
              <a:buNone/>
              <a:defRPr sz="900"/>
            </a:lvl9pPr>
          </a:lstStyle>
          <a:p>
            <a:pPr lvl="0"/>
            <a:r>
              <a:rPr lang="ja-JP" altLang="en-US" smtClean="0"/>
              <a:t>マスター テキストの書式設定</a:t>
            </a:r>
          </a:p>
        </p:txBody>
      </p:sp>
      <p:sp>
        <p:nvSpPr>
          <p:cNvPr id="5" name="Date Placeholder 3"/>
          <p:cNvSpPr>
            <a:spLocks noGrp="1"/>
          </p:cNvSpPr>
          <p:nvPr>
            <p:ph type="dt" sz="half" idx="10"/>
          </p:nvPr>
        </p:nvSpPr>
        <p:spPr/>
        <p:txBody>
          <a:bodyPr/>
          <a:lstStyle>
            <a:lvl1pPr>
              <a:defRPr/>
            </a:lvl1pPr>
          </a:lstStyle>
          <a:p>
            <a:pPr>
              <a:defRPr/>
            </a:pPr>
            <a:fld id="{999BDD56-D014-4EEA-A6EC-0DEDBBB9DCF6}" type="datetimeFigureOut">
              <a:rPr lang="en-US">
                <a:solidFill>
                  <a:prstClr val="black">
                    <a:tint val="75000"/>
                  </a:prstClr>
                </a:solidFill>
              </a:rPr>
              <a:pPr>
                <a:defRPr/>
              </a:pPr>
              <a:t>9/7/2022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26BE95B-ED84-4348-A7AC-B198E95CDAA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05307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0888" y="414338"/>
            <a:ext cx="9405937" cy="1503362"/>
          </a:xfrm>
          <a:prstGeom prst="rect">
            <a:avLst/>
          </a:prstGeom>
        </p:spPr>
        <p:txBody>
          <a:bodyPr vert="horz" lIns="91428" tIns="45714" rIns="91428" bIns="45714"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50888" y="2070100"/>
            <a:ext cx="9405937" cy="4933950"/>
          </a:xfrm>
          <a:prstGeom prst="rect">
            <a:avLst/>
          </a:prstGeom>
        </p:spPr>
        <p:txBody>
          <a:bodyPr vert="horz" lIns="91428" tIns="45714" rIns="91428" bIns="45714"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50889" y="7205664"/>
            <a:ext cx="2454275" cy="414337"/>
          </a:xfrm>
          <a:prstGeom prst="rect">
            <a:avLst/>
          </a:prstGeom>
        </p:spPr>
        <p:txBody>
          <a:bodyPr vert="horz" lIns="91428" tIns="45714" rIns="91428" bIns="45714" rtlCol="0" anchor="ctr"/>
          <a:lstStyle>
            <a:lvl1pPr algn="l" defTabSz="1018870" fontAlgn="auto">
              <a:spcBef>
                <a:spcPts val="0"/>
              </a:spcBef>
              <a:spcAft>
                <a:spcPts val="0"/>
              </a:spcAft>
              <a:defRPr sz="1000" smtClean="0">
                <a:solidFill>
                  <a:schemeClr val="tx1">
                    <a:tint val="75000"/>
                  </a:schemeClr>
                </a:solidFill>
                <a:latin typeface="+mn-lt"/>
                <a:ea typeface="+mn-ea"/>
              </a:defRPr>
            </a:lvl1pPr>
          </a:lstStyle>
          <a:p>
            <a:pPr>
              <a:defRPr/>
            </a:pPr>
            <a:fld id="{D72D030D-BC4F-4300-9C1D-DEF9FB5A657B}" type="datetimeFigureOut">
              <a:rPr lang="en-US">
                <a:solidFill>
                  <a:prstClr val="black">
                    <a:tint val="75000"/>
                  </a:prstClr>
                </a:solidFill>
              </a:rPr>
              <a:pPr>
                <a:defRPr/>
              </a:pPr>
              <a:t>9/7/2022</a:t>
            </a:fld>
            <a:endParaRPr lang="en-US" dirty="0">
              <a:solidFill>
                <a:prstClr val="black">
                  <a:tint val="75000"/>
                </a:prstClr>
              </a:solidFill>
            </a:endParaRPr>
          </a:p>
        </p:txBody>
      </p:sp>
      <p:sp>
        <p:nvSpPr>
          <p:cNvPr id="5" name="Footer Placeholder 4"/>
          <p:cNvSpPr>
            <a:spLocks noGrp="1"/>
          </p:cNvSpPr>
          <p:nvPr>
            <p:ph type="ftr" sz="quarter" idx="3"/>
          </p:nvPr>
        </p:nvSpPr>
        <p:spPr>
          <a:xfrm>
            <a:off x="3611563" y="7205664"/>
            <a:ext cx="3684587" cy="414337"/>
          </a:xfrm>
          <a:prstGeom prst="rect">
            <a:avLst/>
          </a:prstGeom>
        </p:spPr>
        <p:txBody>
          <a:bodyPr vert="horz" lIns="91428" tIns="45714" rIns="91428" bIns="45714" rtlCol="0" anchor="ctr"/>
          <a:lstStyle>
            <a:lvl1pPr algn="ctr" defTabSz="1018870" fontAlgn="auto">
              <a:spcBef>
                <a:spcPts val="0"/>
              </a:spcBef>
              <a:spcAft>
                <a:spcPts val="0"/>
              </a:spcAft>
              <a:defRPr sz="1000" dirty="0">
                <a:solidFill>
                  <a:schemeClr val="tx1">
                    <a:tint val="75000"/>
                  </a:schemeClr>
                </a:solidFill>
                <a:latin typeface="+mn-lt"/>
                <a:ea typeface="+mn-ea"/>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7702551" y="7205664"/>
            <a:ext cx="2454275" cy="414337"/>
          </a:xfrm>
          <a:prstGeom prst="rect">
            <a:avLst/>
          </a:prstGeom>
        </p:spPr>
        <p:txBody>
          <a:bodyPr vert="horz" lIns="91428" tIns="45714" rIns="91428" bIns="45714" rtlCol="0" anchor="ctr"/>
          <a:lstStyle>
            <a:lvl1pPr algn="r" defTabSz="1018870" fontAlgn="auto">
              <a:spcBef>
                <a:spcPts val="0"/>
              </a:spcBef>
              <a:spcAft>
                <a:spcPts val="0"/>
              </a:spcAft>
              <a:defRPr sz="1000" smtClean="0">
                <a:solidFill>
                  <a:schemeClr val="tx1">
                    <a:tint val="75000"/>
                  </a:schemeClr>
                </a:solidFill>
                <a:latin typeface="+mn-lt"/>
                <a:ea typeface="+mn-ea"/>
              </a:defRPr>
            </a:lvl1pPr>
          </a:lstStyle>
          <a:p>
            <a:pPr>
              <a:defRPr/>
            </a:pPr>
            <a:fld id="{0D2EABC4-B37D-4B48-A645-B436E776B15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6544020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776184" rtl="0" fontAlgn="base">
        <a:lnSpc>
          <a:spcPct val="90000"/>
        </a:lnSpc>
        <a:spcBef>
          <a:spcPct val="0"/>
        </a:spcBef>
        <a:spcAft>
          <a:spcPct val="0"/>
        </a:spcAft>
        <a:defRPr kumimoji="1" sz="3700" kern="1200">
          <a:solidFill>
            <a:schemeClr val="tx1"/>
          </a:solidFill>
          <a:latin typeface="+mj-lt"/>
          <a:ea typeface="+mj-ea"/>
          <a:cs typeface="+mj-cs"/>
        </a:defRPr>
      </a:lvl1pPr>
      <a:lvl2pPr algn="l" defTabSz="776184" rtl="0" fontAlgn="base">
        <a:lnSpc>
          <a:spcPct val="90000"/>
        </a:lnSpc>
        <a:spcBef>
          <a:spcPct val="0"/>
        </a:spcBef>
        <a:spcAft>
          <a:spcPct val="0"/>
        </a:spcAft>
        <a:defRPr kumimoji="1" sz="3700">
          <a:solidFill>
            <a:schemeClr val="tx1"/>
          </a:solidFill>
          <a:latin typeface="Calibri Light"/>
          <a:ea typeface="ＭＳ Ｐゴシック" pitchFamily="50" charset="-128"/>
        </a:defRPr>
      </a:lvl2pPr>
      <a:lvl3pPr algn="l" defTabSz="776184" rtl="0" fontAlgn="base">
        <a:lnSpc>
          <a:spcPct val="90000"/>
        </a:lnSpc>
        <a:spcBef>
          <a:spcPct val="0"/>
        </a:spcBef>
        <a:spcAft>
          <a:spcPct val="0"/>
        </a:spcAft>
        <a:defRPr kumimoji="1" sz="3700">
          <a:solidFill>
            <a:schemeClr val="tx1"/>
          </a:solidFill>
          <a:latin typeface="Calibri Light"/>
          <a:ea typeface="ＭＳ Ｐゴシック" pitchFamily="50" charset="-128"/>
        </a:defRPr>
      </a:lvl3pPr>
      <a:lvl4pPr algn="l" defTabSz="776184" rtl="0" fontAlgn="base">
        <a:lnSpc>
          <a:spcPct val="90000"/>
        </a:lnSpc>
        <a:spcBef>
          <a:spcPct val="0"/>
        </a:spcBef>
        <a:spcAft>
          <a:spcPct val="0"/>
        </a:spcAft>
        <a:defRPr kumimoji="1" sz="3700">
          <a:solidFill>
            <a:schemeClr val="tx1"/>
          </a:solidFill>
          <a:latin typeface="Calibri Light"/>
          <a:ea typeface="ＭＳ Ｐゴシック" pitchFamily="50" charset="-128"/>
        </a:defRPr>
      </a:lvl4pPr>
      <a:lvl5pPr algn="l" defTabSz="776184" rtl="0" fontAlgn="base">
        <a:lnSpc>
          <a:spcPct val="90000"/>
        </a:lnSpc>
        <a:spcBef>
          <a:spcPct val="0"/>
        </a:spcBef>
        <a:spcAft>
          <a:spcPct val="0"/>
        </a:spcAft>
        <a:defRPr kumimoji="1" sz="3700">
          <a:solidFill>
            <a:schemeClr val="tx1"/>
          </a:solidFill>
          <a:latin typeface="Calibri Light"/>
          <a:ea typeface="ＭＳ Ｐゴシック" pitchFamily="50" charset="-128"/>
        </a:defRPr>
      </a:lvl5pPr>
      <a:lvl6pPr marL="457139" algn="l" defTabSz="776184" rtl="0" fontAlgn="base">
        <a:lnSpc>
          <a:spcPct val="90000"/>
        </a:lnSpc>
        <a:spcBef>
          <a:spcPct val="0"/>
        </a:spcBef>
        <a:spcAft>
          <a:spcPct val="0"/>
        </a:spcAft>
        <a:defRPr kumimoji="1" sz="3700">
          <a:solidFill>
            <a:schemeClr val="tx1"/>
          </a:solidFill>
          <a:latin typeface="Calibri Light"/>
          <a:ea typeface="ＭＳ Ｐゴシック" pitchFamily="50" charset="-128"/>
        </a:defRPr>
      </a:lvl6pPr>
      <a:lvl7pPr marL="914277" algn="l" defTabSz="776184" rtl="0" fontAlgn="base">
        <a:lnSpc>
          <a:spcPct val="90000"/>
        </a:lnSpc>
        <a:spcBef>
          <a:spcPct val="0"/>
        </a:spcBef>
        <a:spcAft>
          <a:spcPct val="0"/>
        </a:spcAft>
        <a:defRPr kumimoji="1" sz="3700">
          <a:solidFill>
            <a:schemeClr val="tx1"/>
          </a:solidFill>
          <a:latin typeface="Calibri Light"/>
          <a:ea typeface="ＭＳ Ｐゴシック" pitchFamily="50" charset="-128"/>
        </a:defRPr>
      </a:lvl7pPr>
      <a:lvl8pPr marL="1371416" algn="l" defTabSz="776184" rtl="0" fontAlgn="base">
        <a:lnSpc>
          <a:spcPct val="90000"/>
        </a:lnSpc>
        <a:spcBef>
          <a:spcPct val="0"/>
        </a:spcBef>
        <a:spcAft>
          <a:spcPct val="0"/>
        </a:spcAft>
        <a:defRPr kumimoji="1" sz="3700">
          <a:solidFill>
            <a:schemeClr val="tx1"/>
          </a:solidFill>
          <a:latin typeface="Calibri Light"/>
          <a:ea typeface="ＭＳ Ｐゴシック" pitchFamily="50" charset="-128"/>
        </a:defRPr>
      </a:lvl8pPr>
      <a:lvl9pPr marL="1828554" algn="l" defTabSz="776184" rtl="0" fontAlgn="base">
        <a:lnSpc>
          <a:spcPct val="90000"/>
        </a:lnSpc>
        <a:spcBef>
          <a:spcPct val="0"/>
        </a:spcBef>
        <a:spcAft>
          <a:spcPct val="0"/>
        </a:spcAft>
        <a:defRPr kumimoji="1" sz="3700">
          <a:solidFill>
            <a:schemeClr val="tx1"/>
          </a:solidFill>
          <a:latin typeface="Calibri Light"/>
          <a:ea typeface="ＭＳ Ｐゴシック" pitchFamily="50" charset="-128"/>
        </a:defRPr>
      </a:lvl9pPr>
    </p:titleStyle>
    <p:bodyStyle>
      <a:lvl1pPr marL="193649" indent="-193649" algn="l" defTabSz="776184" rtl="0" fontAlgn="base">
        <a:lnSpc>
          <a:spcPct val="90000"/>
        </a:lnSpc>
        <a:spcBef>
          <a:spcPts val="850"/>
        </a:spcBef>
        <a:spcAft>
          <a:spcPct val="0"/>
        </a:spcAft>
        <a:buFont typeface="Arial" pitchFamily="34" charset="0"/>
        <a:buChar char="•"/>
        <a:defRPr kumimoji="1" sz="2300" kern="1200">
          <a:solidFill>
            <a:schemeClr val="tx1"/>
          </a:solidFill>
          <a:latin typeface="+mn-lt"/>
          <a:ea typeface="+mn-ea"/>
          <a:cs typeface="+mn-cs"/>
        </a:defRPr>
      </a:lvl1pPr>
      <a:lvl2pPr marL="582534" indent="-193649" algn="l" defTabSz="776184" rtl="0" fontAlgn="base">
        <a:lnSpc>
          <a:spcPct val="90000"/>
        </a:lnSpc>
        <a:spcBef>
          <a:spcPts val="425"/>
        </a:spcBef>
        <a:spcAft>
          <a:spcPct val="0"/>
        </a:spcAft>
        <a:buFont typeface="Arial" pitchFamily="34" charset="0"/>
        <a:buChar char="•"/>
        <a:defRPr kumimoji="1" sz="2000" kern="1200">
          <a:solidFill>
            <a:schemeClr val="tx1"/>
          </a:solidFill>
          <a:latin typeface="+mn-lt"/>
          <a:ea typeface="+mn-ea"/>
          <a:cs typeface="+mn-cs"/>
        </a:defRPr>
      </a:lvl2pPr>
      <a:lvl3pPr marL="971419" indent="-193649" algn="l" defTabSz="776184" rtl="0" fontAlgn="base">
        <a:lnSpc>
          <a:spcPct val="90000"/>
        </a:lnSpc>
        <a:spcBef>
          <a:spcPts val="425"/>
        </a:spcBef>
        <a:spcAft>
          <a:spcPct val="0"/>
        </a:spcAft>
        <a:buFont typeface="Arial" pitchFamily="34" charset="0"/>
        <a:buChar char="•"/>
        <a:defRPr kumimoji="1" sz="1700" kern="1200">
          <a:solidFill>
            <a:schemeClr val="tx1"/>
          </a:solidFill>
          <a:latin typeface="+mn-lt"/>
          <a:ea typeface="+mn-ea"/>
          <a:cs typeface="+mn-cs"/>
        </a:defRPr>
      </a:lvl3pPr>
      <a:lvl4pPr marL="1360305" indent="-193649" algn="l" defTabSz="776184"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4pPr>
      <a:lvl5pPr marL="1747603" indent="-193649" algn="l" defTabSz="776184"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5pPr>
      <a:lvl6pPr marL="2137876" indent="-194353" algn="l" defTabSz="777409" rtl="0" eaLnBrk="1" latinLnBrk="0" hangingPunct="1">
        <a:lnSpc>
          <a:spcPct val="90000"/>
        </a:lnSpc>
        <a:spcBef>
          <a:spcPts val="425"/>
        </a:spcBef>
        <a:buFont typeface="Arial" panose="020B0604020202020204" pitchFamily="34" charset="0"/>
        <a:buChar char="•"/>
        <a:defRPr kumimoji="1" sz="1600" kern="1200">
          <a:solidFill>
            <a:schemeClr val="tx1"/>
          </a:solidFill>
          <a:latin typeface="+mn-lt"/>
          <a:ea typeface="+mn-ea"/>
          <a:cs typeface="+mn-cs"/>
        </a:defRPr>
      </a:lvl6pPr>
      <a:lvl7pPr marL="2526582" indent="-194353" algn="l" defTabSz="777409" rtl="0" eaLnBrk="1" latinLnBrk="0" hangingPunct="1">
        <a:lnSpc>
          <a:spcPct val="90000"/>
        </a:lnSpc>
        <a:spcBef>
          <a:spcPts val="425"/>
        </a:spcBef>
        <a:buFont typeface="Arial" panose="020B0604020202020204" pitchFamily="34" charset="0"/>
        <a:buChar char="•"/>
        <a:defRPr kumimoji="1" sz="1600" kern="1200">
          <a:solidFill>
            <a:schemeClr val="tx1"/>
          </a:solidFill>
          <a:latin typeface="+mn-lt"/>
          <a:ea typeface="+mn-ea"/>
          <a:cs typeface="+mn-cs"/>
        </a:defRPr>
      </a:lvl7pPr>
      <a:lvl8pPr marL="2915287" indent="-194353" algn="l" defTabSz="777409" rtl="0" eaLnBrk="1" latinLnBrk="0" hangingPunct="1">
        <a:lnSpc>
          <a:spcPct val="90000"/>
        </a:lnSpc>
        <a:spcBef>
          <a:spcPts val="425"/>
        </a:spcBef>
        <a:buFont typeface="Arial" panose="020B0604020202020204" pitchFamily="34" charset="0"/>
        <a:buChar char="•"/>
        <a:defRPr kumimoji="1" sz="1600" kern="1200">
          <a:solidFill>
            <a:schemeClr val="tx1"/>
          </a:solidFill>
          <a:latin typeface="+mn-lt"/>
          <a:ea typeface="+mn-ea"/>
          <a:cs typeface="+mn-cs"/>
        </a:defRPr>
      </a:lvl8pPr>
      <a:lvl9pPr marL="3303991" indent="-194353" algn="l" defTabSz="777409" rtl="0" eaLnBrk="1" latinLnBrk="0" hangingPunct="1">
        <a:lnSpc>
          <a:spcPct val="90000"/>
        </a:lnSpc>
        <a:spcBef>
          <a:spcPts val="425"/>
        </a:spcBef>
        <a:buFont typeface="Arial" panose="020B0604020202020204" pitchFamily="34" charset="0"/>
        <a:buChar char="•"/>
        <a:defRPr kumimoji="1" sz="1600" kern="1200">
          <a:solidFill>
            <a:schemeClr val="tx1"/>
          </a:solidFill>
          <a:latin typeface="+mn-lt"/>
          <a:ea typeface="+mn-ea"/>
          <a:cs typeface="+mn-cs"/>
        </a:defRPr>
      </a:lvl9pPr>
    </p:bodyStyle>
    <p:otherStyle>
      <a:defPPr>
        <a:defRPr lang="en-US"/>
      </a:defPPr>
      <a:lvl1pPr marL="0" algn="l" defTabSz="777409" rtl="0" eaLnBrk="1" latinLnBrk="0" hangingPunct="1">
        <a:defRPr kumimoji="1" sz="1600" kern="1200">
          <a:solidFill>
            <a:schemeClr val="tx1"/>
          </a:solidFill>
          <a:latin typeface="+mn-lt"/>
          <a:ea typeface="+mn-ea"/>
          <a:cs typeface="+mn-cs"/>
        </a:defRPr>
      </a:lvl1pPr>
      <a:lvl2pPr marL="388705" algn="l" defTabSz="777409" rtl="0" eaLnBrk="1" latinLnBrk="0" hangingPunct="1">
        <a:defRPr kumimoji="1" sz="1600" kern="1200">
          <a:solidFill>
            <a:schemeClr val="tx1"/>
          </a:solidFill>
          <a:latin typeface="+mn-lt"/>
          <a:ea typeface="+mn-ea"/>
          <a:cs typeface="+mn-cs"/>
        </a:defRPr>
      </a:lvl2pPr>
      <a:lvl3pPr marL="777409" algn="l" defTabSz="777409" rtl="0" eaLnBrk="1" latinLnBrk="0" hangingPunct="1">
        <a:defRPr kumimoji="1" sz="1600" kern="1200">
          <a:solidFill>
            <a:schemeClr val="tx1"/>
          </a:solidFill>
          <a:latin typeface="+mn-lt"/>
          <a:ea typeface="+mn-ea"/>
          <a:cs typeface="+mn-cs"/>
        </a:defRPr>
      </a:lvl3pPr>
      <a:lvl4pPr marL="1166114" algn="l" defTabSz="777409" rtl="0" eaLnBrk="1" latinLnBrk="0" hangingPunct="1">
        <a:defRPr kumimoji="1" sz="1600" kern="1200">
          <a:solidFill>
            <a:schemeClr val="tx1"/>
          </a:solidFill>
          <a:latin typeface="+mn-lt"/>
          <a:ea typeface="+mn-ea"/>
          <a:cs typeface="+mn-cs"/>
        </a:defRPr>
      </a:lvl4pPr>
      <a:lvl5pPr marL="1554820" algn="l" defTabSz="777409" rtl="0" eaLnBrk="1" latinLnBrk="0" hangingPunct="1">
        <a:defRPr kumimoji="1" sz="1600" kern="1200">
          <a:solidFill>
            <a:schemeClr val="tx1"/>
          </a:solidFill>
          <a:latin typeface="+mn-lt"/>
          <a:ea typeface="+mn-ea"/>
          <a:cs typeface="+mn-cs"/>
        </a:defRPr>
      </a:lvl5pPr>
      <a:lvl6pPr marL="1943524" algn="l" defTabSz="777409" rtl="0" eaLnBrk="1" latinLnBrk="0" hangingPunct="1">
        <a:defRPr kumimoji="1" sz="1600" kern="1200">
          <a:solidFill>
            <a:schemeClr val="tx1"/>
          </a:solidFill>
          <a:latin typeface="+mn-lt"/>
          <a:ea typeface="+mn-ea"/>
          <a:cs typeface="+mn-cs"/>
        </a:defRPr>
      </a:lvl6pPr>
      <a:lvl7pPr marL="2332229" algn="l" defTabSz="777409" rtl="0" eaLnBrk="1" latinLnBrk="0" hangingPunct="1">
        <a:defRPr kumimoji="1" sz="1600" kern="1200">
          <a:solidFill>
            <a:schemeClr val="tx1"/>
          </a:solidFill>
          <a:latin typeface="+mn-lt"/>
          <a:ea typeface="+mn-ea"/>
          <a:cs typeface="+mn-cs"/>
        </a:defRPr>
      </a:lvl7pPr>
      <a:lvl8pPr marL="2720934" algn="l" defTabSz="777409" rtl="0" eaLnBrk="1" latinLnBrk="0" hangingPunct="1">
        <a:defRPr kumimoji="1" sz="1600" kern="1200">
          <a:solidFill>
            <a:schemeClr val="tx1"/>
          </a:solidFill>
          <a:latin typeface="+mn-lt"/>
          <a:ea typeface="+mn-ea"/>
          <a:cs typeface="+mn-cs"/>
        </a:defRPr>
      </a:lvl8pPr>
      <a:lvl9pPr marL="3109639" algn="l" defTabSz="777409" rtl="0" eaLnBrk="1" latinLnBrk="0" hangingPunct="1">
        <a:defRPr kumimoji="1"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jpeg"/><Relationship Id="rId3"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2.xml"/><Relationship Id="rId6" Type="http://schemas.microsoft.com/office/2007/relationships/hdphoto" Target="../media/hdphoto2.wdp"/><Relationship Id="rId11" Type="http://schemas.openxmlformats.org/officeDocument/2006/relationships/image" Target="../media/image8.jpe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 Id="rId1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 name="AutoShape 100"/>
          <p:cNvSpPr>
            <a:spLocks noChangeAspect="1" noChangeArrowheads="1" noTextEdit="1"/>
          </p:cNvSpPr>
          <p:nvPr/>
        </p:nvSpPr>
        <p:spPr bwMode="auto">
          <a:xfrm>
            <a:off x="-895349" y="-230188"/>
            <a:ext cx="11803063" cy="8008938"/>
          </a:xfrm>
          <a:prstGeom prst="rect">
            <a:avLst/>
          </a:prstGeom>
          <a:noFill/>
          <a:ln w="9525">
            <a:noFill/>
            <a:miter lim="800000"/>
            <a:headEnd/>
            <a:tailEnd/>
          </a:ln>
        </p:spPr>
        <p:txBody>
          <a:bodyPr vert="horz" wrap="square" lIns="91428" tIns="45714" rIns="91428" bIns="45714" numCol="1" anchor="ctr" anchorCtr="0" compatLnSpc="1">
            <a:prstTxWarp prst="textNoShape">
              <a:avLst/>
            </a:prstTxWarp>
          </a:bodyPr>
          <a:lstStyle/>
          <a:p>
            <a:pPr algn="ctr"/>
            <a:endParaRPr lang="ja-JP" altLang="en-US" sz="1100"/>
          </a:p>
        </p:txBody>
      </p:sp>
      <p:sp>
        <p:nvSpPr>
          <p:cNvPr id="1126" name="Freeform 102"/>
          <p:cNvSpPr>
            <a:spLocks noEditPoints="1"/>
          </p:cNvSpPr>
          <p:nvPr/>
        </p:nvSpPr>
        <p:spPr bwMode="auto">
          <a:xfrm>
            <a:off x="7321603" y="14288"/>
            <a:ext cx="3581228" cy="7750176"/>
          </a:xfrm>
          <a:custGeom>
            <a:avLst/>
            <a:gdLst/>
            <a:ahLst/>
            <a:cxnLst>
              <a:cxn ang="0">
                <a:pos x="6648" y="228"/>
              </a:cxn>
              <a:cxn ang="0">
                <a:pos x="6648" y="4663"/>
              </a:cxn>
              <a:cxn ang="0">
                <a:pos x="228" y="4663"/>
              </a:cxn>
              <a:cxn ang="0">
                <a:pos x="228" y="228"/>
              </a:cxn>
              <a:cxn ang="0">
                <a:pos x="6648" y="228"/>
              </a:cxn>
              <a:cxn ang="0">
                <a:pos x="6876" y="0"/>
              </a:cxn>
              <a:cxn ang="0">
                <a:pos x="0" y="0"/>
              </a:cxn>
              <a:cxn ang="0">
                <a:pos x="0" y="4891"/>
              </a:cxn>
              <a:cxn ang="0">
                <a:pos x="6876" y="4891"/>
              </a:cxn>
              <a:cxn ang="0">
                <a:pos x="6876" y="0"/>
              </a:cxn>
              <a:cxn ang="0">
                <a:pos x="6876" y="0"/>
              </a:cxn>
            </a:cxnLst>
            <a:rect l="0" t="0" r="r" b="b"/>
            <a:pathLst>
              <a:path w="6876" h="4891">
                <a:moveTo>
                  <a:pt x="6648" y="228"/>
                </a:moveTo>
                <a:lnTo>
                  <a:pt x="6648" y="4663"/>
                </a:lnTo>
                <a:lnTo>
                  <a:pt x="228" y="4663"/>
                </a:lnTo>
                <a:lnTo>
                  <a:pt x="228" y="228"/>
                </a:lnTo>
                <a:lnTo>
                  <a:pt x="6648" y="228"/>
                </a:lnTo>
                <a:close/>
                <a:moveTo>
                  <a:pt x="6876" y="0"/>
                </a:moveTo>
                <a:lnTo>
                  <a:pt x="0" y="0"/>
                </a:lnTo>
                <a:lnTo>
                  <a:pt x="0" y="4891"/>
                </a:lnTo>
                <a:lnTo>
                  <a:pt x="6876" y="4891"/>
                </a:lnTo>
                <a:lnTo>
                  <a:pt x="6876" y="0"/>
                </a:lnTo>
                <a:lnTo>
                  <a:pt x="6876" y="0"/>
                </a:lnTo>
                <a:close/>
              </a:path>
            </a:pathLst>
          </a:custGeom>
          <a:solidFill>
            <a:srgbClr val="7ECEF4"/>
          </a:solidFill>
          <a:ln w="9525">
            <a:noFill/>
            <a:round/>
            <a:headEnd/>
            <a:tailEnd/>
          </a:ln>
        </p:spPr>
        <p:txBody>
          <a:bodyPr vert="horz" wrap="square" lIns="91428" tIns="45714" rIns="91428" bIns="45714" numCol="1" anchor="t" anchorCtr="0" compatLnSpc="1">
            <a:prstTxWarp prst="textNoShape">
              <a:avLst/>
            </a:prstTxWarp>
          </a:bodyPr>
          <a:lstStyle/>
          <a:p>
            <a:endParaRPr lang="ja-JP" altLang="en-US"/>
          </a:p>
        </p:txBody>
      </p:sp>
      <p:sp>
        <p:nvSpPr>
          <p:cNvPr id="1127" name="Rectangle 103"/>
          <p:cNvSpPr>
            <a:spLocks noChangeArrowheads="1"/>
          </p:cNvSpPr>
          <p:nvPr/>
        </p:nvSpPr>
        <p:spPr bwMode="auto">
          <a:xfrm>
            <a:off x="354013" y="376238"/>
            <a:ext cx="10191750" cy="7040563"/>
          </a:xfrm>
          <a:prstGeom prst="rect">
            <a:avLst/>
          </a:prstGeom>
          <a:noFill/>
          <a:ln w="9525">
            <a:noFill/>
            <a:miter lim="800000"/>
            <a:headEnd/>
            <a:tailEnd/>
          </a:ln>
        </p:spPr>
        <p:txBody>
          <a:bodyPr vert="horz" wrap="square" lIns="91428" tIns="45714" rIns="91428" bIns="45714" numCol="1" anchor="t" anchorCtr="0" compatLnSpc="1">
            <a:prstTxWarp prst="textNoShape">
              <a:avLst/>
            </a:prstTxWarp>
          </a:bodyPr>
          <a:lstStyle/>
          <a:p>
            <a:endParaRPr lang="ja-JP" altLang="en-US"/>
          </a:p>
        </p:txBody>
      </p:sp>
      <p:sp>
        <p:nvSpPr>
          <p:cNvPr id="1128" name="Freeform 104"/>
          <p:cNvSpPr>
            <a:spLocks/>
          </p:cNvSpPr>
          <p:nvPr/>
        </p:nvSpPr>
        <p:spPr bwMode="auto">
          <a:xfrm>
            <a:off x="-7937" y="14288"/>
            <a:ext cx="10915650" cy="7764463"/>
          </a:xfrm>
          <a:custGeom>
            <a:avLst/>
            <a:gdLst/>
            <a:ahLst/>
            <a:cxnLst>
              <a:cxn ang="0">
                <a:pos x="6876" y="0"/>
              </a:cxn>
              <a:cxn ang="0">
                <a:pos x="0" y="0"/>
              </a:cxn>
              <a:cxn ang="0">
                <a:pos x="0" y="4891"/>
              </a:cxn>
              <a:cxn ang="0">
                <a:pos x="6876" y="4891"/>
              </a:cxn>
              <a:cxn ang="0">
                <a:pos x="6876" y="0"/>
              </a:cxn>
              <a:cxn ang="0">
                <a:pos x="6876" y="0"/>
              </a:cxn>
            </a:cxnLst>
            <a:rect l="0" t="0" r="r" b="b"/>
            <a:pathLst>
              <a:path w="6876" h="4891">
                <a:moveTo>
                  <a:pt x="6876" y="0"/>
                </a:moveTo>
                <a:lnTo>
                  <a:pt x="0" y="0"/>
                </a:lnTo>
                <a:lnTo>
                  <a:pt x="0" y="4891"/>
                </a:lnTo>
                <a:lnTo>
                  <a:pt x="6876" y="4891"/>
                </a:lnTo>
                <a:lnTo>
                  <a:pt x="6876" y="0"/>
                </a:lnTo>
                <a:lnTo>
                  <a:pt x="6876" y="0"/>
                </a:lnTo>
              </a:path>
            </a:pathLst>
          </a:custGeom>
          <a:noFill/>
          <a:ln w="9525">
            <a:noFill/>
            <a:round/>
            <a:headEnd/>
            <a:tailEnd/>
          </a:ln>
        </p:spPr>
        <p:txBody>
          <a:bodyPr vert="horz" wrap="square" lIns="91428" tIns="45714" rIns="91428" bIns="45714" numCol="1" anchor="t" anchorCtr="0" compatLnSpc="1">
            <a:prstTxWarp prst="textNoShape">
              <a:avLst/>
            </a:prstTxWarp>
          </a:bodyPr>
          <a:lstStyle/>
          <a:p>
            <a:endParaRPr lang="ja-JP" altLang="en-US"/>
          </a:p>
        </p:txBody>
      </p:sp>
      <p:sp>
        <p:nvSpPr>
          <p:cNvPr id="1203" name="Line 179"/>
          <p:cNvSpPr>
            <a:spLocks noChangeShapeType="1"/>
          </p:cNvSpPr>
          <p:nvPr/>
        </p:nvSpPr>
        <p:spPr bwMode="auto">
          <a:xfrm>
            <a:off x="6016606" y="4440237"/>
            <a:ext cx="1588" cy="446088"/>
          </a:xfrm>
          <a:prstGeom prst="line">
            <a:avLst/>
          </a:prstGeom>
          <a:noFill/>
          <a:ln w="17463">
            <a:solidFill>
              <a:srgbClr val="FFFFFF"/>
            </a:solidFill>
            <a:prstDash val="solid"/>
            <a:round/>
            <a:headEnd/>
            <a:tailEnd/>
          </a:ln>
        </p:spPr>
        <p:txBody>
          <a:bodyPr vert="horz" wrap="square" lIns="91428" tIns="45714" rIns="91428" bIns="45714" numCol="1" anchor="t" anchorCtr="0" compatLnSpc="1">
            <a:prstTxWarp prst="textNoShape">
              <a:avLst/>
            </a:prstTxWarp>
          </a:bodyPr>
          <a:lstStyle/>
          <a:p>
            <a:endParaRPr lang="ja-JP" altLang="en-US"/>
          </a:p>
        </p:txBody>
      </p:sp>
      <p:sp>
        <p:nvSpPr>
          <p:cNvPr id="1204" name="Line 180"/>
          <p:cNvSpPr>
            <a:spLocks noChangeShapeType="1"/>
          </p:cNvSpPr>
          <p:nvPr/>
        </p:nvSpPr>
        <p:spPr bwMode="auto">
          <a:xfrm>
            <a:off x="6613525" y="4471987"/>
            <a:ext cx="1588" cy="446088"/>
          </a:xfrm>
          <a:prstGeom prst="line">
            <a:avLst/>
          </a:prstGeom>
          <a:noFill/>
          <a:ln w="17463">
            <a:solidFill>
              <a:srgbClr val="FFFFFF"/>
            </a:solidFill>
            <a:prstDash val="solid"/>
            <a:round/>
            <a:headEnd/>
            <a:tailEnd/>
          </a:ln>
        </p:spPr>
        <p:txBody>
          <a:bodyPr vert="horz" wrap="square" lIns="91428" tIns="45714" rIns="91428" bIns="45714" numCol="1" anchor="t" anchorCtr="0" compatLnSpc="1">
            <a:prstTxWarp prst="textNoShape">
              <a:avLst/>
            </a:prstTxWarp>
          </a:bodyPr>
          <a:lstStyle/>
          <a:p>
            <a:endParaRPr lang="ja-JP" altLang="en-US"/>
          </a:p>
        </p:txBody>
      </p:sp>
      <p:sp>
        <p:nvSpPr>
          <p:cNvPr id="1207" name="Line 183"/>
          <p:cNvSpPr>
            <a:spLocks noChangeShapeType="1"/>
          </p:cNvSpPr>
          <p:nvPr/>
        </p:nvSpPr>
        <p:spPr bwMode="auto">
          <a:xfrm>
            <a:off x="8372476" y="4471987"/>
            <a:ext cx="1588" cy="446088"/>
          </a:xfrm>
          <a:prstGeom prst="line">
            <a:avLst/>
          </a:prstGeom>
          <a:noFill/>
          <a:ln w="17463">
            <a:solidFill>
              <a:srgbClr val="FFFFFF"/>
            </a:solidFill>
            <a:prstDash val="solid"/>
            <a:round/>
            <a:headEnd/>
            <a:tailEnd/>
          </a:ln>
        </p:spPr>
        <p:txBody>
          <a:bodyPr vert="horz" wrap="square" lIns="91428" tIns="45714" rIns="91428" bIns="45714" numCol="1" anchor="t" anchorCtr="0" compatLnSpc="1">
            <a:prstTxWarp prst="textNoShape">
              <a:avLst/>
            </a:prstTxWarp>
          </a:bodyPr>
          <a:lstStyle/>
          <a:p>
            <a:endParaRPr lang="ja-JP" altLang="en-US"/>
          </a:p>
        </p:txBody>
      </p:sp>
      <p:sp>
        <p:nvSpPr>
          <p:cNvPr id="1208" name="Line 184"/>
          <p:cNvSpPr>
            <a:spLocks noChangeShapeType="1"/>
          </p:cNvSpPr>
          <p:nvPr/>
        </p:nvSpPr>
        <p:spPr bwMode="auto">
          <a:xfrm>
            <a:off x="8958264" y="4471987"/>
            <a:ext cx="1588" cy="446088"/>
          </a:xfrm>
          <a:prstGeom prst="line">
            <a:avLst/>
          </a:prstGeom>
          <a:noFill/>
          <a:ln w="17463">
            <a:solidFill>
              <a:srgbClr val="FFFFFF"/>
            </a:solidFill>
            <a:prstDash val="solid"/>
            <a:round/>
            <a:headEnd/>
            <a:tailEnd/>
          </a:ln>
        </p:spPr>
        <p:txBody>
          <a:bodyPr vert="horz" wrap="square" lIns="91428" tIns="45714" rIns="91428" bIns="45714" numCol="1" anchor="t" anchorCtr="0" compatLnSpc="1">
            <a:prstTxWarp prst="textNoShape">
              <a:avLst/>
            </a:prstTxWarp>
          </a:bodyPr>
          <a:lstStyle/>
          <a:p>
            <a:endParaRPr lang="ja-JP" altLang="en-US"/>
          </a:p>
        </p:txBody>
      </p:sp>
      <p:sp>
        <p:nvSpPr>
          <p:cNvPr id="1209" name="Line 185"/>
          <p:cNvSpPr>
            <a:spLocks noChangeShapeType="1"/>
          </p:cNvSpPr>
          <p:nvPr/>
        </p:nvSpPr>
        <p:spPr bwMode="auto">
          <a:xfrm>
            <a:off x="9542464" y="4471987"/>
            <a:ext cx="1588" cy="446088"/>
          </a:xfrm>
          <a:prstGeom prst="line">
            <a:avLst/>
          </a:prstGeom>
          <a:noFill/>
          <a:ln w="17463">
            <a:solidFill>
              <a:srgbClr val="FFFFFF"/>
            </a:solidFill>
            <a:prstDash val="solid"/>
            <a:round/>
            <a:headEnd/>
            <a:tailEnd/>
          </a:ln>
        </p:spPr>
        <p:txBody>
          <a:bodyPr vert="horz" wrap="square" lIns="91428" tIns="45714" rIns="91428" bIns="45714" numCol="1" anchor="t" anchorCtr="0" compatLnSpc="1">
            <a:prstTxWarp prst="textNoShape">
              <a:avLst/>
            </a:prstTxWarp>
          </a:bodyPr>
          <a:lstStyle/>
          <a:p>
            <a:endParaRPr lang="ja-JP" altLang="en-US"/>
          </a:p>
        </p:txBody>
      </p:sp>
      <p:sp>
        <p:nvSpPr>
          <p:cNvPr id="1210" name="Line 186"/>
          <p:cNvSpPr>
            <a:spLocks noChangeShapeType="1"/>
          </p:cNvSpPr>
          <p:nvPr/>
        </p:nvSpPr>
        <p:spPr bwMode="auto">
          <a:xfrm>
            <a:off x="10129838" y="4471987"/>
            <a:ext cx="1588" cy="446088"/>
          </a:xfrm>
          <a:prstGeom prst="line">
            <a:avLst/>
          </a:prstGeom>
          <a:noFill/>
          <a:ln w="17463">
            <a:solidFill>
              <a:srgbClr val="FFFFFF"/>
            </a:solidFill>
            <a:prstDash val="solid"/>
            <a:round/>
            <a:headEnd/>
            <a:tailEnd/>
          </a:ln>
        </p:spPr>
        <p:txBody>
          <a:bodyPr vert="horz" wrap="square" lIns="91428" tIns="45714" rIns="91428" bIns="45714" numCol="1" anchor="t" anchorCtr="0" compatLnSpc="1">
            <a:prstTxWarp prst="textNoShape">
              <a:avLst/>
            </a:prstTxWarp>
          </a:bodyPr>
          <a:lstStyle/>
          <a:p>
            <a:endParaRPr lang="ja-JP" altLang="en-US"/>
          </a:p>
        </p:txBody>
      </p:sp>
      <p:sp>
        <p:nvSpPr>
          <p:cNvPr id="105" name="テキスト ボックス 104"/>
          <p:cNvSpPr txBox="1"/>
          <p:nvPr/>
        </p:nvSpPr>
        <p:spPr>
          <a:xfrm>
            <a:off x="8977169" y="3000846"/>
            <a:ext cx="1156138" cy="230832"/>
          </a:xfrm>
          <a:prstGeom prst="rect">
            <a:avLst/>
          </a:prstGeom>
          <a:noFill/>
        </p:spPr>
        <p:txBody>
          <a:bodyPr wrap="square" rtlCol="0">
            <a:spAutoFit/>
          </a:bodyPr>
          <a:lstStyle/>
          <a:p>
            <a:endParaRPr kumimoji="1" lang="ja-JP" altLang="en-US" sz="900" dirty="0"/>
          </a:p>
        </p:txBody>
      </p:sp>
      <p:sp>
        <p:nvSpPr>
          <p:cNvPr id="10" name="テキスト ボックス 9"/>
          <p:cNvSpPr txBox="1"/>
          <p:nvPr/>
        </p:nvSpPr>
        <p:spPr>
          <a:xfrm>
            <a:off x="3755467" y="5646557"/>
            <a:ext cx="3449926" cy="1585049"/>
          </a:xfrm>
          <a:prstGeom prst="rect">
            <a:avLst/>
          </a:prstGeom>
          <a:noFill/>
          <a:ln>
            <a:solidFill>
              <a:schemeClr val="accent1">
                <a:lumMod val="50000"/>
              </a:schemeClr>
            </a:solidFill>
          </a:ln>
        </p:spPr>
        <p:txBody>
          <a:bodyPr wrap="square" rtlCol="0">
            <a:spAutoFit/>
          </a:bodyPr>
          <a:lstStyle/>
          <a:p>
            <a:r>
              <a:rPr lang="ja-JP" altLang="en-US" sz="1300" dirty="0" smtClean="0"/>
              <a:t>宇ノ気保健福祉センター　ほのぼの健康館内</a:t>
            </a:r>
            <a:endParaRPr lang="en-US" altLang="ja-JP" sz="1300" dirty="0" smtClean="0"/>
          </a:p>
          <a:p>
            <a:r>
              <a:rPr lang="ja-JP" altLang="en-US" sz="1200" dirty="0" smtClean="0"/>
              <a:t>　　　　　　　　　　　　　（かほく</a:t>
            </a:r>
            <a:r>
              <a:rPr lang="ja-JP" altLang="en-US" sz="1200" dirty="0"/>
              <a:t>市宇ノ気ニ</a:t>
            </a:r>
            <a:r>
              <a:rPr lang="en-US" altLang="ja-JP" sz="1200" dirty="0"/>
              <a:t>71</a:t>
            </a:r>
            <a:r>
              <a:rPr lang="ja-JP" altLang="en-US" sz="1200" dirty="0"/>
              <a:t>番地</a:t>
            </a:r>
            <a:r>
              <a:rPr lang="en-US" altLang="ja-JP" sz="1200" dirty="0" smtClean="0"/>
              <a:t>2</a:t>
            </a:r>
            <a:r>
              <a:rPr lang="ja-JP" altLang="en-US" sz="1200" dirty="0" smtClean="0"/>
              <a:t>）</a:t>
            </a:r>
            <a:endParaRPr lang="en-US" altLang="ja-JP" sz="1200" dirty="0"/>
          </a:p>
          <a:p>
            <a:endParaRPr lang="en-US" altLang="ja-JP" sz="1200" dirty="0" smtClean="0"/>
          </a:p>
          <a:p>
            <a:r>
              <a:rPr lang="ja-JP" altLang="en-US" sz="1200" dirty="0" smtClean="0"/>
              <a:t>開館日：月曜日～金曜日</a:t>
            </a:r>
            <a:endParaRPr lang="en-US" altLang="ja-JP" sz="1200" dirty="0" smtClean="0"/>
          </a:p>
          <a:p>
            <a:r>
              <a:rPr lang="ja-JP" altLang="en-US" sz="1200" dirty="0" smtClean="0"/>
              <a:t>　　　　　８：３０～１７：１５</a:t>
            </a:r>
            <a:endParaRPr lang="en-US" altLang="ja-JP" sz="1200" dirty="0" smtClean="0"/>
          </a:p>
          <a:p>
            <a:r>
              <a:rPr lang="ja-JP" altLang="en-US" sz="1200" dirty="0" smtClean="0"/>
              <a:t>休館日：土曜日・日曜日・祝日</a:t>
            </a:r>
            <a:endParaRPr lang="en-US" altLang="ja-JP" sz="1200" dirty="0" smtClean="0"/>
          </a:p>
          <a:p>
            <a:r>
              <a:rPr lang="ja-JP" altLang="en-US" sz="1200" dirty="0" smtClean="0"/>
              <a:t>　　　　　 年末年始</a:t>
            </a:r>
            <a:r>
              <a:rPr lang="en-US" altLang="ja-JP" sz="1200" dirty="0" smtClean="0"/>
              <a:t>(</a:t>
            </a:r>
            <a:r>
              <a:rPr lang="ja-JP" altLang="en-US" sz="1200" dirty="0" smtClean="0"/>
              <a:t>１２月２９日～１月３日</a:t>
            </a:r>
            <a:r>
              <a:rPr lang="en-US" altLang="ja-JP" sz="1200" dirty="0" smtClean="0"/>
              <a:t>)</a:t>
            </a:r>
          </a:p>
          <a:p>
            <a:r>
              <a:rPr lang="en-US" altLang="ja-JP" sz="1200" dirty="0"/>
              <a:t>TEL</a:t>
            </a:r>
            <a:r>
              <a:rPr lang="ja-JP" altLang="en-US" sz="1200" dirty="0"/>
              <a:t>（０７６）２８３－８８９０　</a:t>
            </a:r>
            <a:r>
              <a:rPr lang="en-US" altLang="ja-JP" sz="1200" dirty="0" smtClean="0"/>
              <a:t>FAX</a:t>
            </a:r>
            <a:r>
              <a:rPr lang="ja-JP" altLang="en-US" sz="1200" dirty="0"/>
              <a:t>（０７６）</a:t>
            </a:r>
            <a:r>
              <a:rPr lang="ja-JP" altLang="en-US" sz="1200" dirty="0" smtClean="0"/>
              <a:t>２８３－４０９７</a:t>
            </a:r>
            <a:endParaRPr lang="en-US" altLang="ja-JP" sz="1200" dirty="0"/>
          </a:p>
        </p:txBody>
      </p:sp>
      <p:sp>
        <p:nvSpPr>
          <p:cNvPr id="62" name="テキスト ボックス 61"/>
          <p:cNvSpPr txBox="1"/>
          <p:nvPr/>
        </p:nvSpPr>
        <p:spPr>
          <a:xfrm>
            <a:off x="8397210" y="6820782"/>
            <a:ext cx="1547273" cy="276999"/>
          </a:xfrm>
          <a:prstGeom prst="rect">
            <a:avLst/>
          </a:prstGeom>
          <a:noFill/>
          <a:ln>
            <a:noFill/>
          </a:ln>
        </p:spPr>
        <p:txBody>
          <a:bodyPr wrap="square" rtlCol="0">
            <a:spAutoFit/>
          </a:bodyPr>
          <a:lstStyle/>
          <a:p>
            <a:pPr algn="ctr"/>
            <a:r>
              <a:rPr lang="ja-JP" altLang="en-US" sz="1200" dirty="0" smtClean="0"/>
              <a:t>令和４</a:t>
            </a:r>
            <a:r>
              <a:rPr kumimoji="1" lang="ja-JP" altLang="en-US" sz="1200" dirty="0" smtClean="0"/>
              <a:t>年</a:t>
            </a:r>
            <a:r>
              <a:rPr lang="ja-JP" altLang="en-US" sz="1200" dirty="0" smtClean="0"/>
              <a:t>４</a:t>
            </a:r>
            <a:r>
              <a:rPr kumimoji="1" lang="ja-JP" altLang="en-US" sz="1200" dirty="0" smtClean="0"/>
              <a:t>月</a:t>
            </a:r>
            <a:endParaRPr kumimoji="1" lang="ja-JP" altLang="en-US" sz="1200" dirty="0"/>
          </a:p>
        </p:txBody>
      </p:sp>
      <p:sp>
        <p:nvSpPr>
          <p:cNvPr id="6" name="テキスト ボックス 5"/>
          <p:cNvSpPr txBox="1"/>
          <p:nvPr/>
        </p:nvSpPr>
        <p:spPr>
          <a:xfrm>
            <a:off x="3944154" y="3512348"/>
            <a:ext cx="3477846" cy="477054"/>
          </a:xfrm>
          <a:prstGeom prst="rect">
            <a:avLst/>
          </a:prstGeom>
          <a:noFill/>
        </p:spPr>
        <p:txBody>
          <a:bodyPr wrap="square" rtlCol="0">
            <a:spAutoFit/>
          </a:bodyPr>
          <a:lstStyle/>
          <a:p>
            <a:r>
              <a:rPr lang="ja-JP" altLang="en-US" sz="1400" b="1" dirty="0" smtClean="0"/>
              <a:t>ほのぼの健康館</a:t>
            </a:r>
            <a:r>
              <a:rPr lang="ja-JP" altLang="en-US" sz="1400" b="1" dirty="0"/>
              <a:t>　</a:t>
            </a:r>
            <a:r>
              <a:rPr lang="ja-JP" altLang="en-US" sz="1100" dirty="0" smtClean="0"/>
              <a:t>裏側に</a:t>
            </a:r>
            <a:r>
              <a:rPr kumimoji="1" lang="ja-JP" altLang="en-US" sz="1100" dirty="0" smtClean="0"/>
              <a:t>出入口があります。</a:t>
            </a:r>
            <a:endParaRPr kumimoji="1" lang="en-US" altLang="ja-JP" sz="1100" dirty="0" smtClean="0"/>
          </a:p>
          <a:p>
            <a:r>
              <a:rPr kumimoji="1" lang="ja-JP" altLang="en-US" sz="1100" dirty="0" smtClean="0"/>
              <a:t>＊駐車場もございます。</a:t>
            </a:r>
            <a:endParaRPr kumimoji="1" lang="ja-JP" altLang="en-US" sz="1100" dirty="0"/>
          </a:p>
        </p:txBody>
      </p:sp>
      <p:sp>
        <p:nvSpPr>
          <p:cNvPr id="3" name="テキスト ボックス 2"/>
          <p:cNvSpPr txBox="1"/>
          <p:nvPr/>
        </p:nvSpPr>
        <p:spPr>
          <a:xfrm>
            <a:off x="7483203" y="433075"/>
            <a:ext cx="3388435" cy="2062103"/>
          </a:xfrm>
          <a:prstGeom prst="rect">
            <a:avLst/>
          </a:prstGeom>
          <a:noFill/>
          <a:ln>
            <a:noFill/>
          </a:ln>
        </p:spPr>
        <p:txBody>
          <a:bodyPr wrap="square" rtlCol="0">
            <a:spAutoFit/>
          </a:bodyPr>
          <a:lstStyle/>
          <a:p>
            <a:pPr algn="ctr"/>
            <a:r>
              <a:rPr kumimoji="1" lang="ja-JP" altLang="en-US" sz="3200" b="1" dirty="0" smtClean="0">
                <a:ln w="22225">
                  <a:solidFill>
                    <a:srgbClr val="00B050"/>
                  </a:solidFill>
                  <a:prstDash val="solid"/>
                </a:ln>
                <a:solidFill>
                  <a:srgbClr val="92D050"/>
                </a:solidFill>
                <a:latin typeface="HGS創英角ﾎﾟｯﾌﾟ体" panose="040B0A00000000000000" pitchFamily="50" charset="-128"/>
                <a:ea typeface="HGS創英角ﾎﾟｯﾌﾟ体" panose="040B0A00000000000000" pitchFamily="50" charset="-128"/>
              </a:rPr>
              <a:t>かほく市</a:t>
            </a:r>
            <a:endParaRPr kumimoji="1" lang="en-US" altLang="ja-JP" sz="3200" b="1" dirty="0" smtClean="0">
              <a:ln w="22225">
                <a:solidFill>
                  <a:srgbClr val="00B050"/>
                </a:solidFill>
                <a:prstDash val="solid"/>
              </a:ln>
              <a:solidFill>
                <a:srgbClr val="92D050"/>
              </a:solidFill>
              <a:latin typeface="HGS創英角ﾎﾟｯﾌﾟ体" panose="040B0A00000000000000" pitchFamily="50" charset="-128"/>
              <a:ea typeface="HGS創英角ﾎﾟｯﾌﾟ体" panose="040B0A00000000000000" pitchFamily="50" charset="-128"/>
            </a:endParaRPr>
          </a:p>
          <a:p>
            <a:pPr algn="ctr"/>
            <a:r>
              <a:rPr lang="ja-JP" altLang="en-US" sz="3200" b="1" dirty="0" smtClean="0">
                <a:ln w="22225">
                  <a:solidFill>
                    <a:srgbClr val="00B050"/>
                  </a:solidFill>
                  <a:prstDash val="solid"/>
                </a:ln>
                <a:solidFill>
                  <a:srgbClr val="92D050"/>
                </a:solidFill>
                <a:latin typeface="HGS創英角ﾎﾟｯﾌﾟ体" panose="040B0A00000000000000" pitchFamily="50" charset="-128"/>
                <a:ea typeface="HGS創英角ﾎﾟｯﾌﾟ体" panose="040B0A00000000000000" pitchFamily="50" charset="-128"/>
              </a:rPr>
              <a:t>障害者相談支援センター</a:t>
            </a:r>
            <a:endParaRPr lang="en-US" altLang="ja-JP" sz="3200" b="1" dirty="0" smtClean="0">
              <a:ln w="22225">
                <a:solidFill>
                  <a:srgbClr val="00B050"/>
                </a:solidFill>
                <a:prstDash val="solid"/>
              </a:ln>
              <a:solidFill>
                <a:srgbClr val="92D050"/>
              </a:solidFill>
              <a:latin typeface="HGS創英角ﾎﾟｯﾌﾟ体" panose="040B0A00000000000000" pitchFamily="50" charset="-128"/>
              <a:ea typeface="HGS創英角ﾎﾟｯﾌﾟ体" panose="040B0A00000000000000" pitchFamily="50" charset="-128"/>
            </a:endParaRPr>
          </a:p>
          <a:p>
            <a:pPr algn="ctr"/>
            <a:r>
              <a:rPr lang="ja-JP" altLang="en-US" sz="3200" b="1" dirty="0" smtClean="0">
                <a:ln w="22225">
                  <a:solidFill>
                    <a:srgbClr val="00B050"/>
                  </a:solidFill>
                  <a:prstDash val="solid"/>
                </a:ln>
                <a:solidFill>
                  <a:srgbClr val="92D050"/>
                </a:solidFill>
                <a:latin typeface="HGS創英角ﾎﾟｯﾌﾟ体" panose="040B0A00000000000000" pitchFamily="50" charset="-128"/>
                <a:ea typeface="HGS創英角ﾎﾟｯﾌﾟ体" panose="040B0A00000000000000" pitchFamily="50" charset="-128"/>
              </a:rPr>
              <a:t>「あおぞら」</a:t>
            </a:r>
            <a:endParaRPr kumimoji="1" lang="ja-JP" altLang="en-US" sz="3200" b="1" dirty="0">
              <a:ln w="22225">
                <a:solidFill>
                  <a:srgbClr val="00B050"/>
                </a:solidFill>
                <a:prstDash val="solid"/>
              </a:ln>
              <a:solidFill>
                <a:srgbClr val="92D050"/>
              </a:solidFill>
              <a:latin typeface="HGS創英角ﾎﾟｯﾌﾟ体" panose="040B0A00000000000000" pitchFamily="50" charset="-128"/>
              <a:ea typeface="HGS創英角ﾎﾟｯﾌﾟ体" panose="040B0A00000000000000" pitchFamily="50" charset="-128"/>
            </a:endParaRPr>
          </a:p>
        </p:txBody>
      </p:sp>
      <p:grpSp>
        <p:nvGrpSpPr>
          <p:cNvPr id="23" name="グループ化 22"/>
          <p:cNvGrpSpPr/>
          <p:nvPr/>
        </p:nvGrpSpPr>
        <p:grpSpPr>
          <a:xfrm>
            <a:off x="7817097" y="5218716"/>
            <a:ext cx="2896121" cy="1470211"/>
            <a:chOff x="5869605" y="3783468"/>
            <a:chExt cx="4393733" cy="1223575"/>
          </a:xfrm>
        </p:grpSpPr>
        <p:sp>
          <p:nvSpPr>
            <p:cNvPr id="11" name="角丸四角形 10"/>
            <p:cNvSpPr/>
            <p:nvPr/>
          </p:nvSpPr>
          <p:spPr>
            <a:xfrm>
              <a:off x="5869605" y="3783468"/>
              <a:ext cx="4371949" cy="1223575"/>
            </a:xfrm>
            <a:prstGeom prst="roundRect">
              <a:avLst/>
            </a:prstGeom>
            <a:ln w="41275"/>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4" name="テキスト ボックス 3"/>
            <p:cNvSpPr txBox="1"/>
            <p:nvPr/>
          </p:nvSpPr>
          <p:spPr>
            <a:xfrm>
              <a:off x="6047914" y="4010609"/>
              <a:ext cx="4215424" cy="967406"/>
            </a:xfrm>
            <a:prstGeom prst="rect">
              <a:avLst/>
            </a:prstGeom>
            <a:noFill/>
            <a:ln>
              <a:noFill/>
            </a:ln>
          </p:spPr>
          <p:txBody>
            <a:bodyPr wrap="square" rtlCol="0">
              <a:spAutoFit/>
            </a:bodyPr>
            <a:lstStyle/>
            <a:p>
              <a:r>
                <a:rPr lang="ja-JP" altLang="en-US" sz="1200" dirty="0" smtClean="0">
                  <a:latin typeface="+mn-ea"/>
                </a:rPr>
                <a:t>各ライフステージに応じて、教育・福祉・就労・医療の関係機関と連携しながら</a:t>
              </a:r>
              <a:endParaRPr lang="en-US" altLang="ja-JP" sz="1200" dirty="0" smtClean="0">
                <a:latin typeface="+mn-ea"/>
              </a:endParaRPr>
            </a:p>
            <a:p>
              <a:r>
                <a:rPr lang="ja-JP" altLang="en-US" sz="1200" dirty="0" smtClean="0">
                  <a:latin typeface="+mn-ea"/>
                </a:rPr>
                <a:t>相談支援を行います。</a:t>
              </a:r>
              <a:endParaRPr lang="en-US" altLang="ja-JP" sz="1200" dirty="0" smtClean="0">
                <a:latin typeface="+mn-ea"/>
              </a:endParaRPr>
            </a:p>
            <a:p>
              <a:r>
                <a:rPr kumimoji="1" lang="en-US" altLang="ja-JP" sz="1200" dirty="0">
                  <a:latin typeface="+mn-ea"/>
                </a:rPr>
                <a:t>1</a:t>
              </a:r>
              <a:r>
                <a:rPr kumimoji="1" lang="ja-JP" altLang="en-US" sz="1200" dirty="0" smtClean="0">
                  <a:latin typeface="+mn-ea"/>
                </a:rPr>
                <a:t>人で悩まずに、まずはご相談ください。</a:t>
              </a:r>
              <a:endParaRPr kumimoji="1" lang="en-US" altLang="ja-JP" sz="1200" dirty="0" smtClean="0">
                <a:latin typeface="+mn-ea"/>
              </a:endParaRPr>
            </a:p>
            <a:p>
              <a:r>
                <a:rPr kumimoji="1" lang="ja-JP" altLang="en-US" sz="1200" dirty="0" smtClean="0">
                  <a:latin typeface="+mn-ea"/>
                </a:rPr>
                <a:t>みんなで一緒に考えましょう</a:t>
              </a:r>
              <a:r>
                <a:rPr kumimoji="1" lang="ja-JP" altLang="en-US" sz="1200" dirty="0" smtClean="0"/>
                <a:t>！</a:t>
              </a:r>
              <a:endParaRPr kumimoji="1" lang="en-US" altLang="ja-JP" sz="1200" dirty="0" smtClean="0"/>
            </a:p>
          </p:txBody>
        </p:sp>
      </p:grpSp>
      <p:pic>
        <p:nvPicPr>
          <p:cNvPr id="38" name="図 37"/>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t="5561"/>
          <a:stretch/>
        </p:blipFill>
        <p:spPr>
          <a:xfrm>
            <a:off x="3944154" y="294966"/>
            <a:ext cx="3114558" cy="2930290"/>
          </a:xfrm>
          <a:prstGeom prst="rect">
            <a:avLst/>
          </a:prstGeom>
          <a:ln>
            <a:noFill/>
          </a:ln>
          <a:effectLst>
            <a:outerShdw blurRad="190500" algn="tl" rotWithShape="0">
              <a:srgbClr val="000000">
                <a:alpha val="70000"/>
              </a:srgbClr>
            </a:outerShdw>
          </a:effectLst>
        </p:spPr>
      </p:pic>
      <p:sp>
        <p:nvSpPr>
          <p:cNvPr id="14" name="正方形/長方形 13"/>
          <p:cNvSpPr/>
          <p:nvPr/>
        </p:nvSpPr>
        <p:spPr>
          <a:xfrm rot="1528592" flipV="1">
            <a:off x="5856904" y="2179162"/>
            <a:ext cx="319404" cy="16797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矢印コネクタ 20"/>
          <p:cNvCxnSpPr/>
          <p:nvPr/>
        </p:nvCxnSpPr>
        <p:spPr>
          <a:xfrm flipH="1">
            <a:off x="5683077" y="2435989"/>
            <a:ext cx="491336" cy="1000601"/>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51" name="図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3371" y="4081067"/>
            <a:ext cx="1841891" cy="12279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図 1"/>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b="2941"/>
          <a:stretch/>
        </p:blipFill>
        <p:spPr>
          <a:xfrm>
            <a:off x="7667248" y="2698149"/>
            <a:ext cx="3195820" cy="2326386"/>
          </a:xfrm>
          <a:prstGeom prst="rect">
            <a:avLst/>
          </a:prstGeom>
          <a:ln>
            <a:noFill/>
          </a:ln>
          <a:effectLst>
            <a:softEdge rad="112500"/>
          </a:effectLst>
        </p:spPr>
      </p:pic>
      <p:grpSp>
        <p:nvGrpSpPr>
          <p:cNvPr id="29" name="グループ化 28"/>
          <p:cNvGrpSpPr/>
          <p:nvPr/>
        </p:nvGrpSpPr>
        <p:grpSpPr>
          <a:xfrm rot="20451727">
            <a:off x="3943890" y="4127009"/>
            <a:ext cx="1131837" cy="1103120"/>
            <a:chOff x="0" y="0"/>
            <a:chExt cx="4478477" cy="4364849"/>
          </a:xfrm>
        </p:grpSpPr>
        <p:pic>
          <p:nvPicPr>
            <p:cNvPr id="30" name="図 29"/>
            <p:cNvPicPr>
              <a:picLocks noChangeAspect="1"/>
            </p:cNvPicPr>
            <p:nvPr/>
          </p:nvPicPr>
          <p:blipFill>
            <a:blip r:embed="rId7"/>
            <a:stretch>
              <a:fillRect/>
            </a:stretch>
          </p:blipFill>
          <p:spPr>
            <a:xfrm>
              <a:off x="0" y="0"/>
              <a:ext cx="4478477" cy="4364849"/>
            </a:xfrm>
            <a:prstGeom prst="rect">
              <a:avLst/>
            </a:prstGeom>
          </p:spPr>
        </p:pic>
        <p:sp>
          <p:nvSpPr>
            <p:cNvPr id="31" name="ドーナツ 30"/>
            <p:cNvSpPr/>
            <p:nvPr/>
          </p:nvSpPr>
          <p:spPr>
            <a:xfrm>
              <a:off x="276224" y="250826"/>
              <a:ext cx="3909695" cy="3805555"/>
            </a:xfrm>
            <a:prstGeom prst="donut">
              <a:avLst>
                <a:gd name="adj" fmla="val 15225"/>
              </a:avLst>
            </a:prstGeom>
            <a:solidFill>
              <a:srgbClr val="FF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p>
          </p:txBody>
        </p:sp>
        <p:pic>
          <p:nvPicPr>
            <p:cNvPr id="32" name="図 31"/>
            <p:cNvPicPr>
              <a:picLocks noChangeAspect="1"/>
            </p:cNvPicPr>
            <p:nvPr/>
          </p:nvPicPr>
          <p:blipFill>
            <a:blip r:embed="rId8"/>
            <a:stretch>
              <a:fillRect/>
            </a:stretch>
          </p:blipFill>
          <p:spPr>
            <a:xfrm>
              <a:off x="835024" y="822326"/>
              <a:ext cx="2816089" cy="2694666"/>
            </a:xfrm>
            <a:prstGeom prst="rect">
              <a:avLst/>
            </a:prstGeom>
          </p:spPr>
        </p:pic>
        <p:pic>
          <p:nvPicPr>
            <p:cNvPr id="33" name="図 32"/>
            <p:cNvPicPr>
              <a:picLocks noChangeAspect="1"/>
            </p:cNvPicPr>
            <p:nvPr/>
          </p:nvPicPr>
          <p:blipFill>
            <a:blip r:embed="rId9"/>
            <a:stretch>
              <a:fillRect/>
            </a:stretch>
          </p:blipFill>
          <p:spPr>
            <a:xfrm>
              <a:off x="815974" y="1193801"/>
              <a:ext cx="3117850" cy="2981325"/>
            </a:xfrm>
            <a:prstGeom prst="rect">
              <a:avLst/>
            </a:prstGeom>
          </p:spPr>
        </p:pic>
        <p:pic>
          <p:nvPicPr>
            <p:cNvPr id="34" name="図 33"/>
            <p:cNvPicPr>
              <a:picLocks noChangeAspect="1"/>
            </p:cNvPicPr>
            <p:nvPr/>
          </p:nvPicPr>
          <p:blipFill>
            <a:blip r:embed="rId10"/>
            <a:stretch>
              <a:fillRect/>
            </a:stretch>
          </p:blipFill>
          <p:spPr>
            <a:xfrm>
              <a:off x="330199" y="184152"/>
              <a:ext cx="3870325" cy="3981449"/>
            </a:xfrm>
            <a:prstGeom prst="rect">
              <a:avLst/>
            </a:prstGeom>
          </p:spPr>
        </p:pic>
      </p:grpSp>
      <p:sp>
        <p:nvSpPr>
          <p:cNvPr id="36" name="Freeform 206"/>
          <p:cNvSpPr>
            <a:spLocks/>
          </p:cNvSpPr>
          <p:nvPr/>
        </p:nvSpPr>
        <p:spPr bwMode="auto">
          <a:xfrm>
            <a:off x="28138" y="433075"/>
            <a:ext cx="3170697" cy="197017"/>
          </a:xfrm>
          <a:custGeom>
            <a:avLst/>
            <a:gdLst/>
            <a:ahLst/>
            <a:cxnLst>
              <a:cxn ang="0">
                <a:pos x="2847" y="52"/>
              </a:cxn>
              <a:cxn ang="0">
                <a:pos x="2816" y="46"/>
              </a:cxn>
              <a:cxn ang="0">
                <a:pos x="2726" y="36"/>
              </a:cxn>
              <a:cxn ang="0">
                <a:pos x="2662" y="30"/>
              </a:cxn>
              <a:cxn ang="0">
                <a:pos x="2586" y="28"/>
              </a:cxn>
              <a:cxn ang="0">
                <a:pos x="2403" y="22"/>
              </a:cxn>
              <a:cxn ang="0">
                <a:pos x="2299" y="20"/>
              </a:cxn>
              <a:cxn ang="0">
                <a:pos x="2188" y="22"/>
              </a:cxn>
              <a:cxn ang="0">
                <a:pos x="2130" y="22"/>
              </a:cxn>
              <a:cxn ang="0">
                <a:pos x="2070" y="23"/>
              </a:cxn>
              <a:cxn ang="0">
                <a:pos x="1948" y="26"/>
              </a:cxn>
              <a:cxn ang="0">
                <a:pos x="1884" y="28"/>
              </a:cxn>
              <a:cxn ang="0">
                <a:pos x="1820" y="30"/>
              </a:cxn>
              <a:cxn ang="0">
                <a:pos x="1690" y="35"/>
              </a:cxn>
              <a:cxn ang="0">
                <a:pos x="1424" y="47"/>
              </a:cxn>
              <a:cxn ang="0">
                <a:pos x="1158" y="59"/>
              </a:cxn>
              <a:cxn ang="0">
                <a:pos x="900" y="67"/>
              </a:cxn>
              <a:cxn ang="0">
                <a:pos x="776" y="70"/>
              </a:cxn>
              <a:cxn ang="0">
                <a:pos x="660" y="70"/>
              </a:cxn>
              <a:cxn ang="0">
                <a:pos x="443" y="65"/>
              </a:cxn>
              <a:cxn ang="0">
                <a:pos x="346" y="59"/>
              </a:cxn>
              <a:cxn ang="0">
                <a:pos x="259" y="52"/>
              </a:cxn>
              <a:cxn ang="0">
                <a:pos x="120" y="32"/>
              </a:cxn>
              <a:cxn ang="0">
                <a:pos x="93" y="26"/>
              </a:cxn>
              <a:cxn ang="0">
                <a:pos x="32" y="12"/>
              </a:cxn>
              <a:cxn ang="0">
                <a:pos x="0" y="2"/>
              </a:cxn>
              <a:cxn ang="0">
                <a:pos x="32" y="10"/>
              </a:cxn>
              <a:cxn ang="0">
                <a:pos x="70" y="18"/>
              </a:cxn>
              <a:cxn ang="0">
                <a:pos x="121" y="26"/>
              </a:cxn>
              <a:cxn ang="0">
                <a:pos x="261" y="40"/>
              </a:cxn>
              <a:cxn ang="0">
                <a:pos x="348" y="46"/>
              </a:cxn>
              <a:cxn ang="0">
                <a:pos x="443" y="49"/>
              </a:cxn>
              <a:cxn ang="0">
                <a:pos x="658" y="49"/>
              </a:cxn>
              <a:cxn ang="0">
                <a:pos x="776" y="46"/>
              </a:cxn>
              <a:cxn ang="0">
                <a:pos x="900" y="43"/>
              </a:cxn>
              <a:cxn ang="0">
                <a:pos x="1156" y="32"/>
              </a:cxn>
              <a:cxn ang="0">
                <a:pos x="1423" y="19"/>
              </a:cxn>
              <a:cxn ang="0">
                <a:pos x="1689" y="8"/>
              </a:cxn>
              <a:cxn ang="0">
                <a:pos x="1820" y="3"/>
              </a:cxn>
              <a:cxn ang="0">
                <a:pos x="1884" y="2"/>
              </a:cxn>
              <a:cxn ang="0">
                <a:pos x="1946" y="2"/>
              </a:cxn>
              <a:cxn ang="0">
                <a:pos x="2070" y="0"/>
              </a:cxn>
              <a:cxn ang="0">
                <a:pos x="2130" y="0"/>
              </a:cxn>
              <a:cxn ang="0">
                <a:pos x="2188" y="0"/>
              </a:cxn>
              <a:cxn ang="0">
                <a:pos x="2299" y="2"/>
              </a:cxn>
              <a:cxn ang="0">
                <a:pos x="2405" y="6"/>
              </a:cxn>
              <a:cxn ang="0">
                <a:pos x="2587" y="16"/>
              </a:cxn>
              <a:cxn ang="0">
                <a:pos x="2662" y="23"/>
              </a:cxn>
              <a:cxn ang="0">
                <a:pos x="2726" y="30"/>
              </a:cxn>
              <a:cxn ang="0">
                <a:pos x="2816" y="45"/>
              </a:cxn>
              <a:cxn ang="0">
                <a:pos x="2847" y="52"/>
              </a:cxn>
            </a:cxnLst>
            <a:rect l="0" t="0" r="r" b="b"/>
            <a:pathLst>
              <a:path w="2847" h="70">
                <a:moveTo>
                  <a:pt x="2847" y="52"/>
                </a:moveTo>
                <a:lnTo>
                  <a:pt x="2847" y="52"/>
                </a:lnTo>
                <a:lnTo>
                  <a:pt x="2816" y="46"/>
                </a:lnTo>
                <a:lnTo>
                  <a:pt x="2816" y="46"/>
                </a:lnTo>
                <a:lnTo>
                  <a:pt x="2778" y="42"/>
                </a:lnTo>
                <a:lnTo>
                  <a:pt x="2726" y="36"/>
                </a:lnTo>
                <a:lnTo>
                  <a:pt x="2726" y="36"/>
                </a:lnTo>
                <a:lnTo>
                  <a:pt x="2662" y="30"/>
                </a:lnTo>
                <a:lnTo>
                  <a:pt x="2586" y="28"/>
                </a:lnTo>
                <a:lnTo>
                  <a:pt x="2586" y="28"/>
                </a:lnTo>
                <a:lnTo>
                  <a:pt x="2500" y="23"/>
                </a:lnTo>
                <a:lnTo>
                  <a:pt x="2403" y="22"/>
                </a:lnTo>
                <a:lnTo>
                  <a:pt x="2403" y="22"/>
                </a:lnTo>
                <a:lnTo>
                  <a:pt x="2299" y="20"/>
                </a:lnTo>
                <a:lnTo>
                  <a:pt x="2188" y="22"/>
                </a:lnTo>
                <a:lnTo>
                  <a:pt x="2188" y="22"/>
                </a:lnTo>
                <a:lnTo>
                  <a:pt x="2130" y="22"/>
                </a:lnTo>
                <a:lnTo>
                  <a:pt x="2130" y="22"/>
                </a:lnTo>
                <a:lnTo>
                  <a:pt x="2070" y="23"/>
                </a:lnTo>
                <a:lnTo>
                  <a:pt x="2070" y="23"/>
                </a:lnTo>
                <a:lnTo>
                  <a:pt x="1948" y="26"/>
                </a:lnTo>
                <a:lnTo>
                  <a:pt x="1948" y="26"/>
                </a:lnTo>
                <a:lnTo>
                  <a:pt x="1884" y="28"/>
                </a:lnTo>
                <a:lnTo>
                  <a:pt x="1884" y="28"/>
                </a:lnTo>
                <a:lnTo>
                  <a:pt x="1820" y="30"/>
                </a:lnTo>
                <a:lnTo>
                  <a:pt x="1820" y="30"/>
                </a:lnTo>
                <a:lnTo>
                  <a:pt x="1690" y="35"/>
                </a:lnTo>
                <a:lnTo>
                  <a:pt x="1690" y="35"/>
                </a:lnTo>
                <a:lnTo>
                  <a:pt x="1424" y="47"/>
                </a:lnTo>
                <a:lnTo>
                  <a:pt x="1424" y="47"/>
                </a:lnTo>
                <a:lnTo>
                  <a:pt x="1158" y="59"/>
                </a:lnTo>
                <a:lnTo>
                  <a:pt x="1158" y="59"/>
                </a:lnTo>
                <a:lnTo>
                  <a:pt x="1028" y="65"/>
                </a:lnTo>
                <a:lnTo>
                  <a:pt x="900" y="67"/>
                </a:lnTo>
                <a:lnTo>
                  <a:pt x="900" y="67"/>
                </a:lnTo>
                <a:lnTo>
                  <a:pt x="776" y="70"/>
                </a:lnTo>
                <a:lnTo>
                  <a:pt x="660" y="70"/>
                </a:lnTo>
                <a:lnTo>
                  <a:pt x="660" y="70"/>
                </a:lnTo>
                <a:lnTo>
                  <a:pt x="547" y="69"/>
                </a:lnTo>
                <a:lnTo>
                  <a:pt x="443" y="65"/>
                </a:lnTo>
                <a:lnTo>
                  <a:pt x="443" y="65"/>
                </a:lnTo>
                <a:lnTo>
                  <a:pt x="346" y="59"/>
                </a:lnTo>
                <a:lnTo>
                  <a:pt x="259" y="52"/>
                </a:lnTo>
                <a:lnTo>
                  <a:pt x="259" y="52"/>
                </a:lnTo>
                <a:lnTo>
                  <a:pt x="184" y="42"/>
                </a:lnTo>
                <a:lnTo>
                  <a:pt x="120" y="32"/>
                </a:lnTo>
                <a:lnTo>
                  <a:pt x="120" y="32"/>
                </a:lnTo>
                <a:lnTo>
                  <a:pt x="93" y="26"/>
                </a:lnTo>
                <a:lnTo>
                  <a:pt x="69" y="20"/>
                </a:lnTo>
                <a:lnTo>
                  <a:pt x="32" y="12"/>
                </a:lnTo>
                <a:lnTo>
                  <a:pt x="32" y="12"/>
                </a:lnTo>
                <a:lnTo>
                  <a:pt x="0" y="2"/>
                </a:lnTo>
                <a:lnTo>
                  <a:pt x="0" y="2"/>
                </a:lnTo>
                <a:lnTo>
                  <a:pt x="32" y="10"/>
                </a:lnTo>
                <a:lnTo>
                  <a:pt x="32" y="10"/>
                </a:lnTo>
                <a:lnTo>
                  <a:pt x="70" y="18"/>
                </a:lnTo>
                <a:lnTo>
                  <a:pt x="121" y="26"/>
                </a:lnTo>
                <a:lnTo>
                  <a:pt x="121" y="26"/>
                </a:lnTo>
                <a:lnTo>
                  <a:pt x="185" y="33"/>
                </a:lnTo>
                <a:lnTo>
                  <a:pt x="261" y="40"/>
                </a:lnTo>
                <a:lnTo>
                  <a:pt x="261" y="40"/>
                </a:lnTo>
                <a:lnTo>
                  <a:pt x="348" y="46"/>
                </a:lnTo>
                <a:lnTo>
                  <a:pt x="443" y="49"/>
                </a:lnTo>
                <a:lnTo>
                  <a:pt x="443" y="49"/>
                </a:lnTo>
                <a:lnTo>
                  <a:pt x="547" y="50"/>
                </a:lnTo>
                <a:lnTo>
                  <a:pt x="658" y="49"/>
                </a:lnTo>
                <a:lnTo>
                  <a:pt x="658" y="49"/>
                </a:lnTo>
                <a:lnTo>
                  <a:pt x="776" y="46"/>
                </a:lnTo>
                <a:lnTo>
                  <a:pt x="900" y="43"/>
                </a:lnTo>
                <a:lnTo>
                  <a:pt x="900" y="43"/>
                </a:lnTo>
                <a:lnTo>
                  <a:pt x="1027" y="37"/>
                </a:lnTo>
                <a:lnTo>
                  <a:pt x="1156" y="32"/>
                </a:lnTo>
                <a:lnTo>
                  <a:pt x="1156" y="32"/>
                </a:lnTo>
                <a:lnTo>
                  <a:pt x="1423" y="19"/>
                </a:lnTo>
                <a:lnTo>
                  <a:pt x="1423" y="19"/>
                </a:lnTo>
                <a:lnTo>
                  <a:pt x="1689" y="8"/>
                </a:lnTo>
                <a:lnTo>
                  <a:pt x="1689" y="8"/>
                </a:lnTo>
                <a:lnTo>
                  <a:pt x="1820" y="3"/>
                </a:lnTo>
                <a:lnTo>
                  <a:pt x="1820" y="3"/>
                </a:lnTo>
                <a:lnTo>
                  <a:pt x="1884" y="2"/>
                </a:lnTo>
                <a:lnTo>
                  <a:pt x="1884" y="2"/>
                </a:lnTo>
                <a:lnTo>
                  <a:pt x="1946" y="2"/>
                </a:lnTo>
                <a:lnTo>
                  <a:pt x="1946" y="2"/>
                </a:lnTo>
                <a:lnTo>
                  <a:pt x="2070" y="0"/>
                </a:lnTo>
                <a:lnTo>
                  <a:pt x="2070" y="0"/>
                </a:lnTo>
                <a:lnTo>
                  <a:pt x="2130" y="0"/>
                </a:lnTo>
                <a:lnTo>
                  <a:pt x="2130" y="0"/>
                </a:lnTo>
                <a:lnTo>
                  <a:pt x="2188" y="0"/>
                </a:lnTo>
                <a:lnTo>
                  <a:pt x="2188" y="0"/>
                </a:lnTo>
                <a:lnTo>
                  <a:pt x="2299" y="2"/>
                </a:lnTo>
                <a:lnTo>
                  <a:pt x="2405" y="6"/>
                </a:lnTo>
                <a:lnTo>
                  <a:pt x="2405" y="6"/>
                </a:lnTo>
                <a:lnTo>
                  <a:pt x="2500" y="10"/>
                </a:lnTo>
                <a:lnTo>
                  <a:pt x="2587" y="16"/>
                </a:lnTo>
                <a:lnTo>
                  <a:pt x="2587" y="16"/>
                </a:lnTo>
                <a:lnTo>
                  <a:pt x="2662" y="23"/>
                </a:lnTo>
                <a:lnTo>
                  <a:pt x="2726" y="30"/>
                </a:lnTo>
                <a:lnTo>
                  <a:pt x="2726" y="30"/>
                </a:lnTo>
                <a:lnTo>
                  <a:pt x="2779" y="37"/>
                </a:lnTo>
                <a:lnTo>
                  <a:pt x="2816" y="45"/>
                </a:lnTo>
                <a:lnTo>
                  <a:pt x="2816" y="45"/>
                </a:lnTo>
                <a:lnTo>
                  <a:pt x="2847" y="52"/>
                </a:lnTo>
                <a:lnTo>
                  <a:pt x="2847" y="52"/>
                </a:lnTo>
                <a:close/>
              </a:path>
            </a:pathLst>
          </a:custGeom>
          <a:solidFill>
            <a:srgbClr val="13AE67"/>
          </a:solidFill>
          <a:ln w="9525">
            <a:noFill/>
            <a:round/>
            <a:headEnd/>
            <a:tailEnd/>
          </a:ln>
        </p:spPr>
        <p:txBody>
          <a:bodyPr vert="horz" wrap="square" lIns="91428" tIns="45714" rIns="91428" bIns="45714" numCol="1" anchor="t" anchorCtr="0" compatLnSpc="1">
            <a:prstTxWarp prst="textNoShape">
              <a:avLst/>
            </a:prstTxWarp>
          </a:bodyPr>
          <a:lstStyle/>
          <a:p>
            <a:endParaRPr lang="ja-JP" altLang="en-US"/>
          </a:p>
        </p:txBody>
      </p:sp>
      <p:sp>
        <p:nvSpPr>
          <p:cNvPr id="37" name="Rectangle 146"/>
          <p:cNvSpPr>
            <a:spLocks noChangeArrowheads="1"/>
          </p:cNvSpPr>
          <p:nvPr/>
        </p:nvSpPr>
        <p:spPr bwMode="auto">
          <a:xfrm>
            <a:off x="354012" y="292216"/>
            <a:ext cx="666849" cy="2000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4277" fontAlgn="base">
              <a:spcBef>
                <a:spcPct val="0"/>
              </a:spcBef>
              <a:spcAft>
                <a:spcPct val="0"/>
              </a:spcAft>
            </a:pPr>
            <a:r>
              <a:rPr lang="ja-JP" altLang="en-US" sz="1300" b="1" dirty="0">
                <a:solidFill>
                  <a:srgbClr val="000000"/>
                </a:solidFill>
                <a:latin typeface="+mn-ea"/>
                <a:cs typeface="ＭＳ Ｐゴシック" pitchFamily="50" charset="-128"/>
              </a:rPr>
              <a:t>施設紹介</a:t>
            </a:r>
            <a:endParaRPr lang="ja-JP" altLang="en-US" sz="1800" b="1" dirty="0">
              <a:latin typeface="+mn-ea"/>
              <a:cs typeface="ＭＳ Ｐゴシック" pitchFamily="50" charset="-128"/>
            </a:endParaRPr>
          </a:p>
        </p:txBody>
      </p:sp>
      <p:pic>
        <p:nvPicPr>
          <p:cNvPr id="39" name="図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912" y="675890"/>
            <a:ext cx="1759390" cy="1028794"/>
          </a:xfrm>
          <a:prstGeom prst="rect">
            <a:avLst/>
          </a:prstGeom>
          <a:ln>
            <a:noFill/>
          </a:ln>
          <a:effectLst>
            <a:softEdge rad="112500"/>
          </a:effectLst>
        </p:spPr>
      </p:pic>
      <p:pic>
        <p:nvPicPr>
          <p:cNvPr id="40" name="図 3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96641" y="641697"/>
            <a:ext cx="1771734" cy="1097179"/>
          </a:xfrm>
          <a:prstGeom prst="rect">
            <a:avLst/>
          </a:prstGeom>
          <a:ln>
            <a:noFill/>
          </a:ln>
          <a:effectLst>
            <a:softEdge rad="112500"/>
          </a:effectLst>
        </p:spPr>
      </p:pic>
      <p:pic>
        <p:nvPicPr>
          <p:cNvPr id="41" name="図 4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2638" y="1804439"/>
            <a:ext cx="1639279" cy="1017863"/>
          </a:xfrm>
          <a:prstGeom prst="rect">
            <a:avLst/>
          </a:prstGeom>
          <a:ln>
            <a:noFill/>
          </a:ln>
          <a:effectLst>
            <a:softEdge rad="112500"/>
          </a:effectLst>
        </p:spPr>
      </p:pic>
      <p:pic>
        <p:nvPicPr>
          <p:cNvPr id="42" name="図 4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613486" y="1764873"/>
            <a:ext cx="1794148" cy="1057429"/>
          </a:xfrm>
          <a:prstGeom prst="rect">
            <a:avLst/>
          </a:prstGeom>
          <a:ln>
            <a:noFill/>
          </a:ln>
          <a:effectLst>
            <a:softEdge rad="112500"/>
          </a:effectLst>
        </p:spPr>
      </p:pic>
      <p:sp>
        <p:nvSpPr>
          <p:cNvPr id="43" name="テキスト ボックス 42"/>
          <p:cNvSpPr txBox="1"/>
          <p:nvPr/>
        </p:nvSpPr>
        <p:spPr>
          <a:xfrm>
            <a:off x="-178826" y="1606364"/>
            <a:ext cx="1156138" cy="230832"/>
          </a:xfrm>
          <a:prstGeom prst="rect">
            <a:avLst/>
          </a:prstGeom>
          <a:noFill/>
        </p:spPr>
        <p:txBody>
          <a:bodyPr wrap="square" rtlCol="0">
            <a:spAutoFit/>
          </a:bodyPr>
          <a:lstStyle/>
          <a:p>
            <a:pPr algn="ctr"/>
            <a:r>
              <a:rPr lang="ja-JP" altLang="en-US" sz="900" b="1" dirty="0"/>
              <a:t>カウンタ</a:t>
            </a:r>
            <a:r>
              <a:rPr lang="ja-JP" altLang="en-US" sz="900" b="1" dirty="0" smtClean="0"/>
              <a:t>ー</a:t>
            </a:r>
            <a:endParaRPr kumimoji="1" lang="ja-JP" altLang="en-US" sz="900" b="1" dirty="0"/>
          </a:p>
        </p:txBody>
      </p:sp>
      <p:sp>
        <p:nvSpPr>
          <p:cNvPr id="44" name="テキスト ボックス 43"/>
          <p:cNvSpPr txBox="1"/>
          <p:nvPr/>
        </p:nvSpPr>
        <p:spPr>
          <a:xfrm>
            <a:off x="1513832" y="1589316"/>
            <a:ext cx="1156138" cy="230832"/>
          </a:xfrm>
          <a:prstGeom prst="rect">
            <a:avLst/>
          </a:prstGeom>
          <a:noFill/>
        </p:spPr>
        <p:txBody>
          <a:bodyPr wrap="square" rtlCol="0">
            <a:spAutoFit/>
          </a:bodyPr>
          <a:lstStyle/>
          <a:p>
            <a:pPr algn="ctr"/>
            <a:r>
              <a:rPr lang="ja-JP" altLang="en-US" sz="900" b="1" dirty="0" smtClean="0"/>
              <a:t>オープンスペース</a:t>
            </a:r>
            <a:endParaRPr kumimoji="1" lang="ja-JP" altLang="en-US" sz="900" b="1" dirty="0"/>
          </a:p>
        </p:txBody>
      </p:sp>
      <p:sp>
        <p:nvSpPr>
          <p:cNvPr id="45" name="テキスト ボックス 44"/>
          <p:cNvSpPr txBox="1"/>
          <p:nvPr/>
        </p:nvSpPr>
        <p:spPr>
          <a:xfrm>
            <a:off x="-316345" y="2739663"/>
            <a:ext cx="1156138" cy="230832"/>
          </a:xfrm>
          <a:prstGeom prst="rect">
            <a:avLst/>
          </a:prstGeom>
          <a:noFill/>
        </p:spPr>
        <p:txBody>
          <a:bodyPr wrap="square" rtlCol="0">
            <a:spAutoFit/>
          </a:bodyPr>
          <a:lstStyle/>
          <a:p>
            <a:pPr algn="ctr"/>
            <a:r>
              <a:rPr lang="ja-JP" altLang="en-US" sz="900" b="1" dirty="0"/>
              <a:t>入口</a:t>
            </a:r>
            <a:endParaRPr kumimoji="1" lang="ja-JP" altLang="en-US" sz="900" b="1" dirty="0"/>
          </a:p>
        </p:txBody>
      </p:sp>
      <p:sp>
        <p:nvSpPr>
          <p:cNvPr id="46" name="テキスト ボックス 45"/>
          <p:cNvSpPr txBox="1"/>
          <p:nvPr/>
        </p:nvSpPr>
        <p:spPr>
          <a:xfrm>
            <a:off x="1309888" y="2739663"/>
            <a:ext cx="1156138" cy="230832"/>
          </a:xfrm>
          <a:prstGeom prst="rect">
            <a:avLst/>
          </a:prstGeom>
          <a:noFill/>
        </p:spPr>
        <p:txBody>
          <a:bodyPr wrap="square" rtlCol="0">
            <a:spAutoFit/>
          </a:bodyPr>
          <a:lstStyle/>
          <a:p>
            <a:pPr algn="ctr"/>
            <a:r>
              <a:rPr lang="ja-JP" altLang="en-US" sz="900" b="1" dirty="0" smtClean="0"/>
              <a:t>相談</a:t>
            </a:r>
            <a:r>
              <a:rPr lang="ja-JP" altLang="en-US" sz="900" b="1" dirty="0"/>
              <a:t>室</a:t>
            </a:r>
            <a:endParaRPr kumimoji="1" lang="ja-JP" altLang="en-US" sz="900" b="1" dirty="0"/>
          </a:p>
        </p:txBody>
      </p:sp>
      <p:sp>
        <p:nvSpPr>
          <p:cNvPr id="47" name="Freeform 211"/>
          <p:cNvSpPr>
            <a:spLocks/>
          </p:cNvSpPr>
          <p:nvPr/>
        </p:nvSpPr>
        <p:spPr bwMode="auto">
          <a:xfrm>
            <a:off x="36708" y="3400357"/>
            <a:ext cx="3096652" cy="140879"/>
          </a:xfrm>
          <a:custGeom>
            <a:avLst/>
            <a:gdLst/>
            <a:ahLst/>
            <a:cxnLst>
              <a:cxn ang="0">
                <a:pos x="2847" y="53"/>
              </a:cxn>
              <a:cxn ang="0">
                <a:pos x="2816" y="47"/>
              </a:cxn>
              <a:cxn ang="0">
                <a:pos x="2726" y="37"/>
              </a:cxn>
              <a:cxn ang="0">
                <a:pos x="2662" y="31"/>
              </a:cxn>
              <a:cxn ang="0">
                <a:pos x="2586" y="27"/>
              </a:cxn>
              <a:cxn ang="0">
                <a:pos x="2403" y="23"/>
              </a:cxn>
              <a:cxn ang="0">
                <a:pos x="2299" y="21"/>
              </a:cxn>
              <a:cxn ang="0">
                <a:pos x="2188" y="21"/>
              </a:cxn>
              <a:cxn ang="0">
                <a:pos x="2130" y="23"/>
              </a:cxn>
              <a:cxn ang="0">
                <a:pos x="2070" y="24"/>
              </a:cxn>
              <a:cxn ang="0">
                <a:pos x="1948" y="27"/>
              </a:cxn>
              <a:cxn ang="0">
                <a:pos x="1884" y="29"/>
              </a:cxn>
              <a:cxn ang="0">
                <a:pos x="1820" y="31"/>
              </a:cxn>
              <a:cxn ang="0">
                <a:pos x="1690" y="36"/>
              </a:cxn>
              <a:cxn ang="0">
                <a:pos x="1424" y="49"/>
              </a:cxn>
              <a:cxn ang="0">
                <a:pos x="1158" y="60"/>
              </a:cxn>
              <a:cxn ang="0">
                <a:pos x="900" y="68"/>
              </a:cxn>
              <a:cxn ang="0">
                <a:pos x="776" y="71"/>
              </a:cxn>
              <a:cxn ang="0">
                <a:pos x="660" y="71"/>
              </a:cxn>
              <a:cxn ang="0">
                <a:pos x="443" y="66"/>
              </a:cxn>
              <a:cxn ang="0">
                <a:pos x="346" y="60"/>
              </a:cxn>
              <a:cxn ang="0">
                <a:pos x="259" y="51"/>
              </a:cxn>
              <a:cxn ang="0">
                <a:pos x="120" y="31"/>
              </a:cxn>
              <a:cxn ang="0">
                <a:pos x="93" y="27"/>
              </a:cxn>
              <a:cxn ang="0">
                <a:pos x="32" y="11"/>
              </a:cxn>
              <a:cxn ang="0">
                <a:pos x="0" y="3"/>
              </a:cxn>
              <a:cxn ang="0">
                <a:pos x="32" y="10"/>
              </a:cxn>
              <a:cxn ang="0">
                <a:pos x="70" y="19"/>
              </a:cxn>
              <a:cxn ang="0">
                <a:pos x="121" y="26"/>
              </a:cxn>
              <a:cxn ang="0">
                <a:pos x="261" y="41"/>
              </a:cxn>
              <a:cxn ang="0">
                <a:pos x="348" y="46"/>
              </a:cxn>
              <a:cxn ang="0">
                <a:pos x="443" y="50"/>
              </a:cxn>
              <a:cxn ang="0">
                <a:pos x="658" y="50"/>
              </a:cxn>
              <a:cxn ang="0">
                <a:pos x="776" y="47"/>
              </a:cxn>
              <a:cxn ang="0">
                <a:pos x="900" y="44"/>
              </a:cxn>
              <a:cxn ang="0">
                <a:pos x="1156" y="33"/>
              </a:cxn>
              <a:cxn ang="0">
                <a:pos x="1423" y="20"/>
              </a:cxn>
              <a:cxn ang="0">
                <a:pos x="1689" y="7"/>
              </a:cxn>
              <a:cxn ang="0">
                <a:pos x="1820" y="4"/>
              </a:cxn>
              <a:cxn ang="0">
                <a:pos x="1884" y="3"/>
              </a:cxn>
              <a:cxn ang="0">
                <a:pos x="1946" y="2"/>
              </a:cxn>
              <a:cxn ang="0">
                <a:pos x="2070" y="2"/>
              </a:cxn>
              <a:cxn ang="0">
                <a:pos x="2130" y="0"/>
              </a:cxn>
              <a:cxn ang="0">
                <a:pos x="2188" y="2"/>
              </a:cxn>
              <a:cxn ang="0">
                <a:pos x="2299" y="3"/>
              </a:cxn>
              <a:cxn ang="0">
                <a:pos x="2405" y="6"/>
              </a:cxn>
              <a:cxn ang="0">
                <a:pos x="2587" y="17"/>
              </a:cxn>
              <a:cxn ang="0">
                <a:pos x="2662" y="24"/>
              </a:cxn>
              <a:cxn ang="0">
                <a:pos x="2726" y="31"/>
              </a:cxn>
              <a:cxn ang="0">
                <a:pos x="2816" y="46"/>
              </a:cxn>
              <a:cxn ang="0">
                <a:pos x="2847" y="53"/>
              </a:cxn>
            </a:cxnLst>
            <a:rect l="0" t="0" r="r" b="b"/>
            <a:pathLst>
              <a:path w="2847" h="71">
                <a:moveTo>
                  <a:pt x="2847" y="53"/>
                </a:moveTo>
                <a:lnTo>
                  <a:pt x="2847" y="53"/>
                </a:lnTo>
                <a:lnTo>
                  <a:pt x="2816" y="47"/>
                </a:lnTo>
                <a:lnTo>
                  <a:pt x="2816" y="47"/>
                </a:lnTo>
                <a:lnTo>
                  <a:pt x="2778" y="41"/>
                </a:lnTo>
                <a:lnTo>
                  <a:pt x="2726" y="37"/>
                </a:lnTo>
                <a:lnTo>
                  <a:pt x="2726" y="37"/>
                </a:lnTo>
                <a:lnTo>
                  <a:pt x="2662" y="31"/>
                </a:lnTo>
                <a:lnTo>
                  <a:pt x="2586" y="27"/>
                </a:lnTo>
                <a:lnTo>
                  <a:pt x="2586" y="27"/>
                </a:lnTo>
                <a:lnTo>
                  <a:pt x="2500" y="24"/>
                </a:lnTo>
                <a:lnTo>
                  <a:pt x="2403" y="23"/>
                </a:lnTo>
                <a:lnTo>
                  <a:pt x="2403" y="23"/>
                </a:lnTo>
                <a:lnTo>
                  <a:pt x="2299" y="21"/>
                </a:lnTo>
                <a:lnTo>
                  <a:pt x="2188" y="21"/>
                </a:lnTo>
                <a:lnTo>
                  <a:pt x="2188" y="21"/>
                </a:lnTo>
                <a:lnTo>
                  <a:pt x="2130" y="23"/>
                </a:lnTo>
                <a:lnTo>
                  <a:pt x="2130" y="23"/>
                </a:lnTo>
                <a:lnTo>
                  <a:pt x="2070" y="24"/>
                </a:lnTo>
                <a:lnTo>
                  <a:pt x="2070" y="24"/>
                </a:lnTo>
                <a:lnTo>
                  <a:pt x="1948" y="27"/>
                </a:lnTo>
                <a:lnTo>
                  <a:pt x="1948" y="27"/>
                </a:lnTo>
                <a:lnTo>
                  <a:pt x="1884" y="29"/>
                </a:lnTo>
                <a:lnTo>
                  <a:pt x="1884" y="29"/>
                </a:lnTo>
                <a:lnTo>
                  <a:pt x="1820" y="31"/>
                </a:lnTo>
                <a:lnTo>
                  <a:pt x="1820" y="31"/>
                </a:lnTo>
                <a:lnTo>
                  <a:pt x="1690" y="36"/>
                </a:lnTo>
                <a:lnTo>
                  <a:pt x="1690" y="36"/>
                </a:lnTo>
                <a:lnTo>
                  <a:pt x="1424" y="49"/>
                </a:lnTo>
                <a:lnTo>
                  <a:pt x="1424" y="49"/>
                </a:lnTo>
                <a:lnTo>
                  <a:pt x="1158" y="60"/>
                </a:lnTo>
                <a:lnTo>
                  <a:pt x="1158" y="60"/>
                </a:lnTo>
                <a:lnTo>
                  <a:pt x="1028" y="66"/>
                </a:lnTo>
                <a:lnTo>
                  <a:pt x="900" y="68"/>
                </a:lnTo>
                <a:lnTo>
                  <a:pt x="900" y="68"/>
                </a:lnTo>
                <a:lnTo>
                  <a:pt x="776" y="71"/>
                </a:lnTo>
                <a:lnTo>
                  <a:pt x="660" y="71"/>
                </a:lnTo>
                <a:lnTo>
                  <a:pt x="660" y="71"/>
                </a:lnTo>
                <a:lnTo>
                  <a:pt x="547" y="70"/>
                </a:lnTo>
                <a:lnTo>
                  <a:pt x="443" y="66"/>
                </a:lnTo>
                <a:lnTo>
                  <a:pt x="443" y="66"/>
                </a:lnTo>
                <a:lnTo>
                  <a:pt x="346" y="60"/>
                </a:lnTo>
                <a:lnTo>
                  <a:pt x="259" y="51"/>
                </a:lnTo>
                <a:lnTo>
                  <a:pt x="259" y="51"/>
                </a:lnTo>
                <a:lnTo>
                  <a:pt x="184" y="43"/>
                </a:lnTo>
                <a:lnTo>
                  <a:pt x="120" y="31"/>
                </a:lnTo>
                <a:lnTo>
                  <a:pt x="120" y="31"/>
                </a:lnTo>
                <a:lnTo>
                  <a:pt x="93" y="27"/>
                </a:lnTo>
                <a:lnTo>
                  <a:pt x="69" y="21"/>
                </a:lnTo>
                <a:lnTo>
                  <a:pt x="32" y="11"/>
                </a:lnTo>
                <a:lnTo>
                  <a:pt x="32" y="11"/>
                </a:lnTo>
                <a:lnTo>
                  <a:pt x="0" y="3"/>
                </a:lnTo>
                <a:lnTo>
                  <a:pt x="0" y="3"/>
                </a:lnTo>
                <a:lnTo>
                  <a:pt x="32" y="10"/>
                </a:lnTo>
                <a:lnTo>
                  <a:pt x="32" y="10"/>
                </a:lnTo>
                <a:lnTo>
                  <a:pt x="70" y="19"/>
                </a:lnTo>
                <a:lnTo>
                  <a:pt x="121" y="26"/>
                </a:lnTo>
                <a:lnTo>
                  <a:pt x="121" y="26"/>
                </a:lnTo>
                <a:lnTo>
                  <a:pt x="185" y="34"/>
                </a:lnTo>
                <a:lnTo>
                  <a:pt x="261" y="41"/>
                </a:lnTo>
                <a:lnTo>
                  <a:pt x="261" y="41"/>
                </a:lnTo>
                <a:lnTo>
                  <a:pt x="348" y="46"/>
                </a:lnTo>
                <a:lnTo>
                  <a:pt x="443" y="50"/>
                </a:lnTo>
                <a:lnTo>
                  <a:pt x="443" y="50"/>
                </a:lnTo>
                <a:lnTo>
                  <a:pt x="547" y="50"/>
                </a:lnTo>
                <a:lnTo>
                  <a:pt x="658" y="50"/>
                </a:lnTo>
                <a:lnTo>
                  <a:pt x="658" y="50"/>
                </a:lnTo>
                <a:lnTo>
                  <a:pt x="776" y="47"/>
                </a:lnTo>
                <a:lnTo>
                  <a:pt x="900" y="44"/>
                </a:lnTo>
                <a:lnTo>
                  <a:pt x="900" y="44"/>
                </a:lnTo>
                <a:lnTo>
                  <a:pt x="1027" y="39"/>
                </a:lnTo>
                <a:lnTo>
                  <a:pt x="1156" y="33"/>
                </a:lnTo>
                <a:lnTo>
                  <a:pt x="1156" y="33"/>
                </a:lnTo>
                <a:lnTo>
                  <a:pt x="1423" y="20"/>
                </a:lnTo>
                <a:lnTo>
                  <a:pt x="1423" y="20"/>
                </a:lnTo>
                <a:lnTo>
                  <a:pt x="1689" y="7"/>
                </a:lnTo>
                <a:lnTo>
                  <a:pt x="1689" y="7"/>
                </a:lnTo>
                <a:lnTo>
                  <a:pt x="1820" y="4"/>
                </a:lnTo>
                <a:lnTo>
                  <a:pt x="1820" y="4"/>
                </a:lnTo>
                <a:lnTo>
                  <a:pt x="1884" y="3"/>
                </a:lnTo>
                <a:lnTo>
                  <a:pt x="1884" y="3"/>
                </a:lnTo>
                <a:lnTo>
                  <a:pt x="1946" y="2"/>
                </a:lnTo>
                <a:lnTo>
                  <a:pt x="1946" y="2"/>
                </a:lnTo>
                <a:lnTo>
                  <a:pt x="2070" y="2"/>
                </a:lnTo>
                <a:lnTo>
                  <a:pt x="2070" y="2"/>
                </a:lnTo>
                <a:lnTo>
                  <a:pt x="2130" y="0"/>
                </a:lnTo>
                <a:lnTo>
                  <a:pt x="2130" y="0"/>
                </a:lnTo>
                <a:lnTo>
                  <a:pt x="2188" y="2"/>
                </a:lnTo>
                <a:lnTo>
                  <a:pt x="2188" y="2"/>
                </a:lnTo>
                <a:lnTo>
                  <a:pt x="2299" y="3"/>
                </a:lnTo>
                <a:lnTo>
                  <a:pt x="2405" y="6"/>
                </a:lnTo>
                <a:lnTo>
                  <a:pt x="2405" y="6"/>
                </a:lnTo>
                <a:lnTo>
                  <a:pt x="2500" y="11"/>
                </a:lnTo>
                <a:lnTo>
                  <a:pt x="2587" y="17"/>
                </a:lnTo>
                <a:lnTo>
                  <a:pt x="2587" y="17"/>
                </a:lnTo>
                <a:lnTo>
                  <a:pt x="2662" y="24"/>
                </a:lnTo>
                <a:lnTo>
                  <a:pt x="2726" y="31"/>
                </a:lnTo>
                <a:lnTo>
                  <a:pt x="2726" y="31"/>
                </a:lnTo>
                <a:lnTo>
                  <a:pt x="2779" y="39"/>
                </a:lnTo>
                <a:lnTo>
                  <a:pt x="2816" y="46"/>
                </a:lnTo>
                <a:lnTo>
                  <a:pt x="2816" y="46"/>
                </a:lnTo>
                <a:lnTo>
                  <a:pt x="2847" y="53"/>
                </a:lnTo>
                <a:lnTo>
                  <a:pt x="2847" y="53"/>
                </a:lnTo>
                <a:close/>
              </a:path>
            </a:pathLst>
          </a:custGeom>
          <a:solidFill>
            <a:srgbClr val="13AE67"/>
          </a:solidFill>
          <a:ln w="9525">
            <a:noFill/>
            <a:round/>
            <a:headEnd/>
            <a:tailEnd/>
          </a:ln>
        </p:spPr>
        <p:txBody>
          <a:bodyPr vert="horz" wrap="square" lIns="91428" tIns="45714" rIns="91428" bIns="45714" numCol="1" anchor="t" anchorCtr="0" compatLnSpc="1">
            <a:prstTxWarp prst="textNoShape">
              <a:avLst/>
            </a:prstTxWarp>
          </a:bodyPr>
          <a:lstStyle/>
          <a:p>
            <a:endParaRPr lang="ja-JP" altLang="en-US"/>
          </a:p>
        </p:txBody>
      </p:sp>
      <p:sp>
        <p:nvSpPr>
          <p:cNvPr id="48" name="Rectangle 147"/>
          <p:cNvSpPr>
            <a:spLocks noChangeArrowheads="1"/>
          </p:cNvSpPr>
          <p:nvPr/>
        </p:nvSpPr>
        <p:spPr bwMode="auto">
          <a:xfrm>
            <a:off x="200123" y="3214971"/>
            <a:ext cx="307777"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914277" fontAlgn="base">
              <a:spcBef>
                <a:spcPct val="0"/>
              </a:spcBef>
              <a:spcAft>
                <a:spcPct val="0"/>
              </a:spcAft>
            </a:pPr>
            <a:r>
              <a:rPr lang="ja-JP" altLang="en-US" sz="1200" b="1" dirty="0">
                <a:latin typeface="Arial" pitchFamily="34" charset="0"/>
                <a:ea typeface="ＭＳ Ｐゴシック" pitchFamily="50" charset="-128"/>
                <a:cs typeface="ＭＳ Ｐゴシック" pitchFamily="50" charset="-128"/>
              </a:rPr>
              <a:t>対象</a:t>
            </a:r>
            <a:endParaRPr lang="ja-JP" altLang="en-US" sz="1200" b="1" dirty="0">
              <a:latin typeface="+mj-ea"/>
              <a:ea typeface="+mj-ea"/>
              <a:cs typeface="ＭＳ Ｐゴシック" pitchFamily="50" charset="-128"/>
            </a:endParaRPr>
          </a:p>
        </p:txBody>
      </p:sp>
      <p:sp>
        <p:nvSpPr>
          <p:cNvPr id="49" name="テキスト ボックス 48"/>
          <p:cNvSpPr txBox="1"/>
          <p:nvPr/>
        </p:nvSpPr>
        <p:spPr>
          <a:xfrm>
            <a:off x="-5758" y="3599943"/>
            <a:ext cx="3327865" cy="1785104"/>
          </a:xfrm>
          <a:prstGeom prst="rect">
            <a:avLst/>
          </a:prstGeom>
          <a:noFill/>
          <a:ln>
            <a:noFill/>
          </a:ln>
        </p:spPr>
        <p:txBody>
          <a:bodyPr wrap="square" rtlCol="0">
            <a:spAutoFit/>
          </a:bodyPr>
          <a:lstStyle/>
          <a:p>
            <a:r>
              <a:rPr kumimoji="1" lang="ja-JP" altLang="en-US" sz="1100" dirty="0" smtClean="0"/>
              <a:t>・かほく市にお住まいの</a:t>
            </a:r>
            <a:r>
              <a:rPr lang="ja-JP" altLang="en-US" sz="1100" dirty="0" smtClean="0"/>
              <a:t>障がいのある人</a:t>
            </a:r>
            <a:r>
              <a:rPr lang="en-US" altLang="ja-JP" sz="1100" dirty="0" smtClean="0"/>
              <a:t>(</a:t>
            </a:r>
            <a:r>
              <a:rPr lang="ja-JP" altLang="en-US" sz="1100" dirty="0" smtClean="0"/>
              <a:t>疑いを含む</a:t>
            </a:r>
            <a:r>
              <a:rPr lang="en-US" altLang="ja-JP" sz="1100" dirty="0" smtClean="0"/>
              <a:t>)</a:t>
            </a:r>
          </a:p>
          <a:p>
            <a:r>
              <a:rPr lang="ja-JP" altLang="en-US" sz="1100" dirty="0" smtClean="0"/>
              <a:t>本人・家族・近隣の方など</a:t>
            </a:r>
            <a:endParaRPr lang="en-US" altLang="ja-JP" sz="1100" dirty="0" smtClean="0"/>
          </a:p>
          <a:p>
            <a:r>
              <a:rPr kumimoji="1" lang="ja-JP" altLang="en-US" sz="1100" dirty="0" smtClean="0"/>
              <a:t>・身体、知的、精神、発達、高次脳機能障がい、難病</a:t>
            </a:r>
            <a:endParaRPr kumimoji="1" lang="en-US" altLang="ja-JP" sz="1100" dirty="0" smtClean="0"/>
          </a:p>
          <a:p>
            <a:r>
              <a:rPr kumimoji="1" lang="ja-JP" altLang="en-US" sz="1100" dirty="0" smtClean="0"/>
              <a:t>など、どんな障がいでも手帳の有無を問わずに相談いただけます。</a:t>
            </a:r>
            <a:endParaRPr kumimoji="1" lang="en-US" altLang="ja-JP" sz="1100" dirty="0" smtClean="0"/>
          </a:p>
          <a:p>
            <a:endParaRPr kumimoji="1" lang="en-US" altLang="ja-JP" sz="1100" dirty="0" smtClean="0"/>
          </a:p>
          <a:p>
            <a:r>
              <a:rPr kumimoji="1" lang="ja-JP" altLang="en-US" sz="1100" dirty="0" smtClean="0"/>
              <a:t>・相談の内容に応じて、市・病院・施設など必要な関係機関と連携しながら解決にむけて一緒に考えます。</a:t>
            </a:r>
            <a:endParaRPr kumimoji="1" lang="en-US" altLang="ja-JP" sz="1100" dirty="0" smtClean="0"/>
          </a:p>
          <a:p>
            <a:endParaRPr lang="en-US" altLang="ja-JP" sz="1100" dirty="0"/>
          </a:p>
          <a:p>
            <a:r>
              <a:rPr kumimoji="1" lang="ja-JP" altLang="en-US" sz="1100" dirty="0" smtClean="0"/>
              <a:t>・秘密は守ります。</a:t>
            </a:r>
            <a:endParaRPr kumimoji="1" lang="ja-JP" altLang="en-US" sz="1100" dirty="0"/>
          </a:p>
        </p:txBody>
      </p:sp>
      <p:sp>
        <p:nvSpPr>
          <p:cNvPr id="50" name="Rectangle 147"/>
          <p:cNvSpPr>
            <a:spLocks noChangeArrowheads="1"/>
          </p:cNvSpPr>
          <p:nvPr/>
        </p:nvSpPr>
        <p:spPr bwMode="auto">
          <a:xfrm>
            <a:off x="124867" y="5520971"/>
            <a:ext cx="1024319"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4277" fontAlgn="base">
              <a:spcBef>
                <a:spcPct val="0"/>
              </a:spcBef>
              <a:spcAft>
                <a:spcPct val="0"/>
              </a:spcAft>
            </a:pPr>
            <a:r>
              <a:rPr lang="ja-JP" altLang="en-US" sz="1200" b="1" dirty="0" smtClean="0">
                <a:latin typeface="Arial" pitchFamily="34" charset="0"/>
                <a:ea typeface="ＭＳ Ｐゴシック" pitchFamily="50" charset="-128"/>
                <a:cs typeface="ＭＳ Ｐゴシック" pitchFamily="50" charset="-128"/>
              </a:rPr>
              <a:t>ご利用について</a:t>
            </a:r>
            <a:endParaRPr lang="ja-JP" altLang="en-US" sz="1200" b="1" dirty="0">
              <a:latin typeface="+mj-ea"/>
              <a:ea typeface="+mj-ea"/>
              <a:cs typeface="ＭＳ Ｐゴシック" pitchFamily="50" charset="-128"/>
            </a:endParaRPr>
          </a:p>
        </p:txBody>
      </p:sp>
      <p:sp>
        <p:nvSpPr>
          <p:cNvPr id="52" name="Freeform 204"/>
          <p:cNvSpPr>
            <a:spLocks/>
          </p:cNvSpPr>
          <p:nvPr/>
        </p:nvSpPr>
        <p:spPr bwMode="auto">
          <a:xfrm>
            <a:off x="28138" y="5726887"/>
            <a:ext cx="3086488" cy="121612"/>
          </a:xfrm>
          <a:custGeom>
            <a:avLst/>
            <a:gdLst/>
            <a:ahLst/>
            <a:cxnLst>
              <a:cxn ang="0">
                <a:pos x="2847" y="52"/>
              </a:cxn>
              <a:cxn ang="0">
                <a:pos x="2816" y="46"/>
              </a:cxn>
              <a:cxn ang="0">
                <a:pos x="2726" y="36"/>
              </a:cxn>
              <a:cxn ang="0">
                <a:pos x="2662" y="32"/>
              </a:cxn>
              <a:cxn ang="0">
                <a:pos x="2586" y="27"/>
              </a:cxn>
              <a:cxn ang="0">
                <a:pos x="2403" y="22"/>
              </a:cxn>
              <a:cxn ang="0">
                <a:pos x="2299" y="22"/>
              </a:cxn>
              <a:cxn ang="0">
                <a:pos x="2188" y="22"/>
              </a:cxn>
              <a:cxn ang="0">
                <a:pos x="2130" y="23"/>
              </a:cxn>
              <a:cxn ang="0">
                <a:pos x="2070" y="24"/>
              </a:cxn>
              <a:cxn ang="0">
                <a:pos x="1948" y="27"/>
              </a:cxn>
              <a:cxn ang="0">
                <a:pos x="1884" y="27"/>
              </a:cxn>
              <a:cxn ang="0">
                <a:pos x="1820" y="30"/>
              </a:cxn>
              <a:cxn ang="0">
                <a:pos x="1690" y="34"/>
              </a:cxn>
              <a:cxn ang="0">
                <a:pos x="1424" y="47"/>
              </a:cxn>
              <a:cxn ang="0">
                <a:pos x="1158" y="60"/>
              </a:cxn>
              <a:cxn ang="0">
                <a:pos x="900" y="69"/>
              </a:cxn>
              <a:cxn ang="0">
                <a:pos x="776" y="70"/>
              </a:cxn>
              <a:cxn ang="0">
                <a:pos x="660" y="71"/>
              </a:cxn>
              <a:cxn ang="0">
                <a:pos x="443" y="66"/>
              </a:cxn>
              <a:cxn ang="0">
                <a:pos x="346" y="60"/>
              </a:cxn>
              <a:cxn ang="0">
                <a:pos x="259" y="52"/>
              </a:cxn>
              <a:cxn ang="0">
                <a:pos x="120" y="32"/>
              </a:cxn>
              <a:cxn ang="0">
                <a:pos x="93" y="26"/>
              </a:cxn>
              <a:cxn ang="0">
                <a:pos x="32" y="12"/>
              </a:cxn>
              <a:cxn ang="0">
                <a:pos x="0" y="3"/>
              </a:cxn>
              <a:cxn ang="0">
                <a:pos x="32" y="10"/>
              </a:cxn>
              <a:cxn ang="0">
                <a:pos x="70" y="17"/>
              </a:cxn>
              <a:cxn ang="0">
                <a:pos x="121" y="26"/>
              </a:cxn>
              <a:cxn ang="0">
                <a:pos x="261" y="40"/>
              </a:cxn>
              <a:cxn ang="0">
                <a:pos x="348" y="46"/>
              </a:cxn>
              <a:cxn ang="0">
                <a:pos x="443" y="49"/>
              </a:cxn>
              <a:cxn ang="0">
                <a:pos x="658" y="50"/>
              </a:cxn>
              <a:cxn ang="0">
                <a:pos x="776" y="47"/>
              </a:cxn>
              <a:cxn ang="0">
                <a:pos x="900" y="43"/>
              </a:cxn>
              <a:cxn ang="0">
                <a:pos x="1156" y="32"/>
              </a:cxn>
              <a:cxn ang="0">
                <a:pos x="1423" y="19"/>
              </a:cxn>
              <a:cxn ang="0">
                <a:pos x="1689" y="7"/>
              </a:cxn>
              <a:cxn ang="0">
                <a:pos x="1820" y="5"/>
              </a:cxn>
              <a:cxn ang="0">
                <a:pos x="1884" y="2"/>
              </a:cxn>
              <a:cxn ang="0">
                <a:pos x="1946" y="2"/>
              </a:cxn>
              <a:cxn ang="0">
                <a:pos x="2070" y="0"/>
              </a:cxn>
              <a:cxn ang="0">
                <a:pos x="2130" y="0"/>
              </a:cxn>
              <a:cxn ang="0">
                <a:pos x="2188" y="0"/>
              </a:cxn>
              <a:cxn ang="0">
                <a:pos x="2299" y="2"/>
              </a:cxn>
              <a:cxn ang="0">
                <a:pos x="2405" y="6"/>
              </a:cxn>
              <a:cxn ang="0">
                <a:pos x="2587" y="16"/>
              </a:cxn>
              <a:cxn ang="0">
                <a:pos x="2662" y="23"/>
              </a:cxn>
              <a:cxn ang="0">
                <a:pos x="2726" y="30"/>
              </a:cxn>
              <a:cxn ang="0">
                <a:pos x="2816" y="44"/>
              </a:cxn>
              <a:cxn ang="0">
                <a:pos x="2847" y="52"/>
              </a:cxn>
            </a:cxnLst>
            <a:rect l="0" t="0" r="r" b="b"/>
            <a:pathLst>
              <a:path w="2847" h="71">
                <a:moveTo>
                  <a:pt x="2847" y="52"/>
                </a:moveTo>
                <a:lnTo>
                  <a:pt x="2847" y="52"/>
                </a:lnTo>
                <a:lnTo>
                  <a:pt x="2816" y="46"/>
                </a:lnTo>
                <a:lnTo>
                  <a:pt x="2816" y="46"/>
                </a:lnTo>
                <a:lnTo>
                  <a:pt x="2778" y="42"/>
                </a:lnTo>
                <a:lnTo>
                  <a:pt x="2726" y="36"/>
                </a:lnTo>
                <a:lnTo>
                  <a:pt x="2726" y="36"/>
                </a:lnTo>
                <a:lnTo>
                  <a:pt x="2662" y="32"/>
                </a:lnTo>
                <a:lnTo>
                  <a:pt x="2586" y="27"/>
                </a:lnTo>
                <a:lnTo>
                  <a:pt x="2586" y="27"/>
                </a:lnTo>
                <a:lnTo>
                  <a:pt x="2500" y="24"/>
                </a:lnTo>
                <a:lnTo>
                  <a:pt x="2403" y="22"/>
                </a:lnTo>
                <a:lnTo>
                  <a:pt x="2403" y="22"/>
                </a:lnTo>
                <a:lnTo>
                  <a:pt x="2299" y="22"/>
                </a:lnTo>
                <a:lnTo>
                  <a:pt x="2188" y="22"/>
                </a:lnTo>
                <a:lnTo>
                  <a:pt x="2188" y="22"/>
                </a:lnTo>
                <a:lnTo>
                  <a:pt x="2130" y="23"/>
                </a:lnTo>
                <a:lnTo>
                  <a:pt x="2130" y="23"/>
                </a:lnTo>
                <a:lnTo>
                  <a:pt x="2070" y="24"/>
                </a:lnTo>
                <a:lnTo>
                  <a:pt x="2070" y="24"/>
                </a:lnTo>
                <a:lnTo>
                  <a:pt x="1948" y="27"/>
                </a:lnTo>
                <a:lnTo>
                  <a:pt x="1948" y="27"/>
                </a:lnTo>
                <a:lnTo>
                  <a:pt x="1884" y="27"/>
                </a:lnTo>
                <a:lnTo>
                  <a:pt x="1884" y="27"/>
                </a:lnTo>
                <a:lnTo>
                  <a:pt x="1820" y="30"/>
                </a:lnTo>
                <a:lnTo>
                  <a:pt x="1820" y="30"/>
                </a:lnTo>
                <a:lnTo>
                  <a:pt x="1690" y="34"/>
                </a:lnTo>
                <a:lnTo>
                  <a:pt x="1690" y="34"/>
                </a:lnTo>
                <a:lnTo>
                  <a:pt x="1424" y="47"/>
                </a:lnTo>
                <a:lnTo>
                  <a:pt x="1424" y="47"/>
                </a:lnTo>
                <a:lnTo>
                  <a:pt x="1158" y="60"/>
                </a:lnTo>
                <a:lnTo>
                  <a:pt x="1158" y="60"/>
                </a:lnTo>
                <a:lnTo>
                  <a:pt x="1028" y="64"/>
                </a:lnTo>
                <a:lnTo>
                  <a:pt x="900" y="69"/>
                </a:lnTo>
                <a:lnTo>
                  <a:pt x="900" y="69"/>
                </a:lnTo>
                <a:lnTo>
                  <a:pt x="776" y="70"/>
                </a:lnTo>
                <a:lnTo>
                  <a:pt x="660" y="71"/>
                </a:lnTo>
                <a:lnTo>
                  <a:pt x="660" y="71"/>
                </a:lnTo>
                <a:lnTo>
                  <a:pt x="547" y="69"/>
                </a:lnTo>
                <a:lnTo>
                  <a:pt x="443" y="66"/>
                </a:lnTo>
                <a:lnTo>
                  <a:pt x="443" y="66"/>
                </a:lnTo>
                <a:lnTo>
                  <a:pt x="346" y="60"/>
                </a:lnTo>
                <a:lnTo>
                  <a:pt x="259" y="52"/>
                </a:lnTo>
                <a:lnTo>
                  <a:pt x="259" y="52"/>
                </a:lnTo>
                <a:lnTo>
                  <a:pt x="184" y="42"/>
                </a:lnTo>
                <a:lnTo>
                  <a:pt x="120" y="32"/>
                </a:lnTo>
                <a:lnTo>
                  <a:pt x="120" y="32"/>
                </a:lnTo>
                <a:lnTo>
                  <a:pt x="93" y="26"/>
                </a:lnTo>
                <a:lnTo>
                  <a:pt x="69" y="22"/>
                </a:lnTo>
                <a:lnTo>
                  <a:pt x="32" y="12"/>
                </a:lnTo>
                <a:lnTo>
                  <a:pt x="32" y="12"/>
                </a:lnTo>
                <a:lnTo>
                  <a:pt x="0" y="3"/>
                </a:lnTo>
                <a:lnTo>
                  <a:pt x="0" y="3"/>
                </a:lnTo>
                <a:lnTo>
                  <a:pt x="32" y="10"/>
                </a:lnTo>
                <a:lnTo>
                  <a:pt x="32" y="10"/>
                </a:lnTo>
                <a:lnTo>
                  <a:pt x="70" y="17"/>
                </a:lnTo>
                <a:lnTo>
                  <a:pt x="121" y="26"/>
                </a:lnTo>
                <a:lnTo>
                  <a:pt x="121" y="26"/>
                </a:lnTo>
                <a:lnTo>
                  <a:pt x="185" y="34"/>
                </a:lnTo>
                <a:lnTo>
                  <a:pt x="261" y="40"/>
                </a:lnTo>
                <a:lnTo>
                  <a:pt x="261" y="40"/>
                </a:lnTo>
                <a:lnTo>
                  <a:pt x="348" y="46"/>
                </a:lnTo>
                <a:lnTo>
                  <a:pt x="443" y="49"/>
                </a:lnTo>
                <a:lnTo>
                  <a:pt x="443" y="49"/>
                </a:lnTo>
                <a:lnTo>
                  <a:pt x="547" y="50"/>
                </a:lnTo>
                <a:lnTo>
                  <a:pt x="658" y="50"/>
                </a:lnTo>
                <a:lnTo>
                  <a:pt x="658" y="50"/>
                </a:lnTo>
                <a:lnTo>
                  <a:pt x="776" y="47"/>
                </a:lnTo>
                <a:lnTo>
                  <a:pt x="900" y="43"/>
                </a:lnTo>
                <a:lnTo>
                  <a:pt x="900" y="43"/>
                </a:lnTo>
                <a:lnTo>
                  <a:pt x="1027" y="37"/>
                </a:lnTo>
                <a:lnTo>
                  <a:pt x="1156" y="32"/>
                </a:lnTo>
                <a:lnTo>
                  <a:pt x="1156" y="32"/>
                </a:lnTo>
                <a:lnTo>
                  <a:pt x="1423" y="19"/>
                </a:lnTo>
                <a:lnTo>
                  <a:pt x="1423" y="19"/>
                </a:lnTo>
                <a:lnTo>
                  <a:pt x="1689" y="7"/>
                </a:lnTo>
                <a:lnTo>
                  <a:pt x="1689" y="7"/>
                </a:lnTo>
                <a:lnTo>
                  <a:pt x="1820" y="5"/>
                </a:lnTo>
                <a:lnTo>
                  <a:pt x="1820" y="5"/>
                </a:lnTo>
                <a:lnTo>
                  <a:pt x="1884" y="2"/>
                </a:lnTo>
                <a:lnTo>
                  <a:pt x="1884" y="2"/>
                </a:lnTo>
                <a:lnTo>
                  <a:pt x="1946" y="2"/>
                </a:lnTo>
                <a:lnTo>
                  <a:pt x="1946" y="2"/>
                </a:lnTo>
                <a:lnTo>
                  <a:pt x="2070" y="0"/>
                </a:lnTo>
                <a:lnTo>
                  <a:pt x="2070" y="0"/>
                </a:lnTo>
                <a:lnTo>
                  <a:pt x="2130" y="0"/>
                </a:lnTo>
                <a:lnTo>
                  <a:pt x="2130" y="0"/>
                </a:lnTo>
                <a:lnTo>
                  <a:pt x="2188" y="0"/>
                </a:lnTo>
                <a:lnTo>
                  <a:pt x="2188" y="0"/>
                </a:lnTo>
                <a:lnTo>
                  <a:pt x="2299" y="2"/>
                </a:lnTo>
                <a:lnTo>
                  <a:pt x="2405" y="6"/>
                </a:lnTo>
                <a:lnTo>
                  <a:pt x="2405" y="6"/>
                </a:lnTo>
                <a:lnTo>
                  <a:pt x="2500" y="10"/>
                </a:lnTo>
                <a:lnTo>
                  <a:pt x="2587" y="16"/>
                </a:lnTo>
                <a:lnTo>
                  <a:pt x="2587" y="16"/>
                </a:lnTo>
                <a:lnTo>
                  <a:pt x="2662" y="23"/>
                </a:lnTo>
                <a:lnTo>
                  <a:pt x="2726" y="30"/>
                </a:lnTo>
                <a:lnTo>
                  <a:pt x="2726" y="30"/>
                </a:lnTo>
                <a:lnTo>
                  <a:pt x="2779" y="39"/>
                </a:lnTo>
                <a:lnTo>
                  <a:pt x="2816" y="44"/>
                </a:lnTo>
                <a:lnTo>
                  <a:pt x="2816" y="44"/>
                </a:lnTo>
                <a:lnTo>
                  <a:pt x="2847" y="52"/>
                </a:lnTo>
                <a:lnTo>
                  <a:pt x="2847" y="52"/>
                </a:lnTo>
                <a:close/>
              </a:path>
            </a:pathLst>
          </a:custGeom>
          <a:solidFill>
            <a:srgbClr val="13AE67"/>
          </a:solidFill>
          <a:ln w="9525">
            <a:noFill/>
            <a:round/>
            <a:headEnd/>
            <a:tailEnd/>
          </a:ln>
        </p:spPr>
        <p:txBody>
          <a:bodyPr vert="horz" wrap="square" lIns="91428" tIns="45714" rIns="91428" bIns="45714" numCol="1" anchor="t" anchorCtr="0" compatLnSpc="1">
            <a:prstTxWarp prst="textNoShape">
              <a:avLst/>
            </a:prstTxWarp>
          </a:bodyPr>
          <a:lstStyle/>
          <a:p>
            <a:endParaRPr lang="ja-JP" altLang="en-US"/>
          </a:p>
        </p:txBody>
      </p:sp>
      <p:sp>
        <p:nvSpPr>
          <p:cNvPr id="53" name="テキスト ボックス 52"/>
          <p:cNvSpPr txBox="1"/>
          <p:nvPr/>
        </p:nvSpPr>
        <p:spPr>
          <a:xfrm>
            <a:off x="36707" y="5916173"/>
            <a:ext cx="3514787" cy="1754326"/>
          </a:xfrm>
          <a:prstGeom prst="rect">
            <a:avLst/>
          </a:prstGeom>
          <a:noFill/>
        </p:spPr>
        <p:txBody>
          <a:bodyPr wrap="square" rtlCol="0">
            <a:spAutoFit/>
          </a:bodyPr>
          <a:lstStyle/>
          <a:p>
            <a:r>
              <a:rPr kumimoji="1" lang="ja-JP" altLang="en-US" sz="1200" dirty="0" smtClean="0"/>
              <a:t>・</a:t>
            </a:r>
            <a:r>
              <a:rPr lang="ja-JP" altLang="en-US" sz="1200" dirty="0"/>
              <a:t>相談にかかる費用は</a:t>
            </a:r>
            <a:r>
              <a:rPr lang="ja-JP" altLang="en-US" sz="1200" b="1" u="sng" dirty="0"/>
              <a:t>無料</a:t>
            </a:r>
            <a:r>
              <a:rPr lang="ja-JP" altLang="en-US" sz="1200" dirty="0"/>
              <a:t>です</a:t>
            </a:r>
            <a:r>
              <a:rPr lang="ja-JP" altLang="en-US" sz="1200" dirty="0" smtClean="0"/>
              <a:t>。</a:t>
            </a:r>
            <a:endParaRPr lang="en-US" altLang="ja-JP" sz="1200" dirty="0" smtClean="0"/>
          </a:p>
          <a:p>
            <a:r>
              <a:rPr lang="ja-JP" altLang="en-US" sz="1200" dirty="0"/>
              <a:t>　</a:t>
            </a:r>
            <a:r>
              <a:rPr lang="ja-JP" altLang="en-US" sz="1200" dirty="0" smtClean="0"/>
              <a:t>お気軽</a:t>
            </a:r>
            <a:r>
              <a:rPr lang="ja-JP" altLang="en-US" sz="1200" dirty="0"/>
              <a:t>にご相談ください。</a:t>
            </a:r>
            <a:endParaRPr lang="en-US" altLang="ja-JP" sz="1200" dirty="0"/>
          </a:p>
          <a:p>
            <a:endParaRPr lang="en-US" altLang="ja-JP" sz="1200" dirty="0"/>
          </a:p>
          <a:p>
            <a:r>
              <a:rPr kumimoji="1" lang="ja-JP" altLang="en-US" sz="1200" dirty="0" smtClean="0"/>
              <a:t>・来所相談・訪問相談は</a:t>
            </a:r>
            <a:r>
              <a:rPr kumimoji="1" lang="ja-JP" altLang="en-US" sz="1200" u="sng" dirty="0" smtClean="0"/>
              <a:t>、</a:t>
            </a:r>
            <a:r>
              <a:rPr kumimoji="1" lang="ja-JP" altLang="en-US" sz="1200" b="1" u="sng" dirty="0" smtClean="0"/>
              <a:t>事前にお電話での</a:t>
            </a:r>
            <a:endParaRPr kumimoji="1" lang="en-US" altLang="ja-JP" sz="1200" b="1" u="sng" dirty="0" smtClean="0"/>
          </a:p>
          <a:p>
            <a:r>
              <a:rPr kumimoji="1" lang="ja-JP" altLang="en-US" sz="1200" b="1" u="sng" dirty="0" smtClean="0"/>
              <a:t>予約</a:t>
            </a:r>
            <a:r>
              <a:rPr kumimoji="1" lang="ja-JP" altLang="en-US" sz="1200" dirty="0" smtClean="0"/>
              <a:t>をお願いします。</a:t>
            </a:r>
            <a:endParaRPr kumimoji="1" lang="en-US" altLang="ja-JP" sz="1200" dirty="0" smtClean="0"/>
          </a:p>
          <a:p>
            <a:endParaRPr lang="en-US" altLang="ja-JP" sz="1200" dirty="0"/>
          </a:p>
          <a:p>
            <a:r>
              <a:rPr kumimoji="1" lang="ja-JP" altLang="en-US" sz="1200" dirty="0" smtClean="0"/>
              <a:t>〇相談支援担当職員</a:t>
            </a:r>
            <a:endParaRPr kumimoji="1" lang="en-US" altLang="ja-JP" sz="1200" dirty="0" smtClean="0"/>
          </a:p>
          <a:p>
            <a:r>
              <a:rPr lang="ja-JP" altLang="en-US" sz="1200" dirty="0" smtClean="0"/>
              <a:t>　相談支援専門員（精神保健福祉士・社会福祉士）</a:t>
            </a:r>
            <a:endParaRPr lang="en-US" altLang="ja-JP" sz="1200" dirty="0"/>
          </a:p>
          <a:p>
            <a:r>
              <a:rPr lang="ja-JP" altLang="en-US" sz="1200" dirty="0" smtClean="0"/>
              <a:t>　保健師等</a:t>
            </a:r>
            <a:endParaRPr kumimoji="1" lang="en-US" altLang="ja-JP" sz="1200" dirty="0" smtClean="0"/>
          </a:p>
        </p:txBody>
      </p:sp>
    </p:spTree>
    <p:extLst>
      <p:ext uri="{BB962C8B-B14F-4D97-AF65-F5344CB8AC3E}">
        <p14:creationId xmlns:p14="http://schemas.microsoft.com/office/powerpoint/2010/main" val="3725690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楕円 17"/>
          <p:cNvSpPr/>
          <p:nvPr/>
        </p:nvSpPr>
        <p:spPr>
          <a:xfrm>
            <a:off x="4099963" y="5216030"/>
            <a:ext cx="2587537" cy="374091"/>
          </a:xfrm>
          <a:prstGeom prst="ellipse">
            <a:avLst/>
          </a:prstGeom>
          <a:solidFill>
            <a:srgbClr val="FCE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p:cNvSpPr/>
          <p:nvPr/>
        </p:nvSpPr>
        <p:spPr>
          <a:xfrm>
            <a:off x="4064306" y="3908748"/>
            <a:ext cx="2337932" cy="32573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p:cNvSpPr/>
          <p:nvPr/>
        </p:nvSpPr>
        <p:spPr>
          <a:xfrm>
            <a:off x="4062824" y="2238222"/>
            <a:ext cx="2490781" cy="341592"/>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4" name="AutoShape 100"/>
          <p:cNvSpPr>
            <a:spLocks noChangeAspect="1" noChangeArrowheads="1" noTextEdit="1"/>
          </p:cNvSpPr>
          <p:nvPr/>
        </p:nvSpPr>
        <p:spPr bwMode="auto">
          <a:xfrm>
            <a:off x="-895349" y="-230188"/>
            <a:ext cx="11803063" cy="8008938"/>
          </a:xfrm>
          <a:prstGeom prst="rect">
            <a:avLst/>
          </a:prstGeom>
          <a:noFill/>
          <a:ln w="9525">
            <a:noFill/>
            <a:miter lim="800000"/>
            <a:headEnd/>
            <a:tailEnd/>
          </a:ln>
        </p:spPr>
        <p:txBody>
          <a:bodyPr vert="horz" wrap="square" lIns="91428" tIns="45714" rIns="91428" bIns="45714" numCol="1" anchor="ctr" anchorCtr="0" compatLnSpc="1">
            <a:prstTxWarp prst="textNoShape">
              <a:avLst/>
            </a:prstTxWarp>
          </a:bodyPr>
          <a:lstStyle/>
          <a:p>
            <a:pPr algn="ctr"/>
            <a:endParaRPr lang="ja-JP" altLang="en-US" sz="1100"/>
          </a:p>
        </p:txBody>
      </p:sp>
      <p:sp>
        <p:nvSpPr>
          <p:cNvPr id="1127" name="Rectangle 103"/>
          <p:cNvSpPr>
            <a:spLocks noChangeArrowheads="1"/>
          </p:cNvSpPr>
          <p:nvPr/>
        </p:nvSpPr>
        <p:spPr bwMode="auto">
          <a:xfrm>
            <a:off x="354013" y="376238"/>
            <a:ext cx="10191750" cy="7040563"/>
          </a:xfrm>
          <a:prstGeom prst="rect">
            <a:avLst/>
          </a:prstGeom>
          <a:noFill/>
          <a:ln w="9525">
            <a:noFill/>
            <a:miter lim="800000"/>
            <a:headEnd/>
            <a:tailEnd/>
          </a:ln>
        </p:spPr>
        <p:txBody>
          <a:bodyPr vert="horz" wrap="square" lIns="91428" tIns="45714" rIns="91428" bIns="45714" numCol="1" anchor="t" anchorCtr="0" compatLnSpc="1">
            <a:prstTxWarp prst="textNoShape">
              <a:avLst/>
            </a:prstTxWarp>
          </a:bodyPr>
          <a:lstStyle/>
          <a:p>
            <a:endParaRPr lang="ja-JP" altLang="en-US"/>
          </a:p>
        </p:txBody>
      </p:sp>
      <p:sp>
        <p:nvSpPr>
          <p:cNvPr id="1128" name="Freeform 104"/>
          <p:cNvSpPr>
            <a:spLocks/>
          </p:cNvSpPr>
          <p:nvPr/>
        </p:nvSpPr>
        <p:spPr bwMode="auto">
          <a:xfrm>
            <a:off x="-7937" y="14288"/>
            <a:ext cx="10915650" cy="7764463"/>
          </a:xfrm>
          <a:custGeom>
            <a:avLst/>
            <a:gdLst/>
            <a:ahLst/>
            <a:cxnLst>
              <a:cxn ang="0">
                <a:pos x="6876" y="0"/>
              </a:cxn>
              <a:cxn ang="0">
                <a:pos x="0" y="0"/>
              </a:cxn>
              <a:cxn ang="0">
                <a:pos x="0" y="4891"/>
              </a:cxn>
              <a:cxn ang="0">
                <a:pos x="6876" y="4891"/>
              </a:cxn>
              <a:cxn ang="0">
                <a:pos x="6876" y="0"/>
              </a:cxn>
              <a:cxn ang="0">
                <a:pos x="6876" y="0"/>
              </a:cxn>
            </a:cxnLst>
            <a:rect l="0" t="0" r="r" b="b"/>
            <a:pathLst>
              <a:path w="6876" h="4891">
                <a:moveTo>
                  <a:pt x="6876" y="0"/>
                </a:moveTo>
                <a:lnTo>
                  <a:pt x="0" y="0"/>
                </a:lnTo>
                <a:lnTo>
                  <a:pt x="0" y="4891"/>
                </a:lnTo>
                <a:lnTo>
                  <a:pt x="6876" y="4891"/>
                </a:lnTo>
                <a:lnTo>
                  <a:pt x="6876" y="0"/>
                </a:lnTo>
                <a:lnTo>
                  <a:pt x="6876" y="0"/>
                </a:lnTo>
              </a:path>
            </a:pathLst>
          </a:custGeom>
          <a:noFill/>
          <a:ln w="9525">
            <a:noFill/>
            <a:round/>
            <a:headEnd/>
            <a:tailEnd/>
          </a:ln>
        </p:spPr>
        <p:txBody>
          <a:bodyPr vert="horz" wrap="square" lIns="91428" tIns="45714" rIns="91428" bIns="45714" numCol="1" anchor="t" anchorCtr="0" compatLnSpc="1">
            <a:prstTxWarp prst="textNoShape">
              <a:avLst/>
            </a:prstTxWarp>
          </a:bodyPr>
          <a:lstStyle/>
          <a:p>
            <a:endParaRPr lang="ja-JP" altLang="en-US"/>
          </a:p>
        </p:txBody>
      </p:sp>
      <p:sp>
        <p:nvSpPr>
          <p:cNvPr id="1203" name="Line 179"/>
          <p:cNvSpPr>
            <a:spLocks noChangeShapeType="1"/>
          </p:cNvSpPr>
          <p:nvPr/>
        </p:nvSpPr>
        <p:spPr bwMode="auto">
          <a:xfrm>
            <a:off x="6016606" y="4649787"/>
            <a:ext cx="1588" cy="446088"/>
          </a:xfrm>
          <a:prstGeom prst="line">
            <a:avLst/>
          </a:prstGeom>
          <a:noFill/>
          <a:ln w="17463">
            <a:solidFill>
              <a:srgbClr val="FFFFFF"/>
            </a:solidFill>
            <a:prstDash val="solid"/>
            <a:round/>
            <a:headEnd/>
            <a:tailEnd/>
          </a:ln>
        </p:spPr>
        <p:txBody>
          <a:bodyPr vert="horz" wrap="square" lIns="91428" tIns="45714" rIns="91428" bIns="45714" numCol="1" anchor="t" anchorCtr="0" compatLnSpc="1">
            <a:prstTxWarp prst="textNoShape">
              <a:avLst/>
            </a:prstTxWarp>
          </a:bodyPr>
          <a:lstStyle/>
          <a:p>
            <a:endParaRPr lang="ja-JP" altLang="en-US"/>
          </a:p>
        </p:txBody>
      </p:sp>
      <p:sp>
        <p:nvSpPr>
          <p:cNvPr id="1204" name="Line 180"/>
          <p:cNvSpPr>
            <a:spLocks noChangeShapeType="1"/>
          </p:cNvSpPr>
          <p:nvPr/>
        </p:nvSpPr>
        <p:spPr bwMode="auto">
          <a:xfrm>
            <a:off x="6613525" y="4681537"/>
            <a:ext cx="1588" cy="446088"/>
          </a:xfrm>
          <a:prstGeom prst="line">
            <a:avLst/>
          </a:prstGeom>
          <a:noFill/>
          <a:ln w="17463">
            <a:solidFill>
              <a:srgbClr val="FFFFFF"/>
            </a:solidFill>
            <a:prstDash val="solid"/>
            <a:round/>
            <a:headEnd/>
            <a:tailEnd/>
          </a:ln>
        </p:spPr>
        <p:txBody>
          <a:bodyPr vert="horz" wrap="square" lIns="91428" tIns="45714" rIns="91428" bIns="45714" numCol="1" anchor="t" anchorCtr="0" compatLnSpc="1">
            <a:prstTxWarp prst="textNoShape">
              <a:avLst/>
            </a:prstTxWarp>
          </a:bodyPr>
          <a:lstStyle/>
          <a:p>
            <a:endParaRPr lang="ja-JP" altLang="en-US"/>
          </a:p>
        </p:txBody>
      </p:sp>
      <p:sp>
        <p:nvSpPr>
          <p:cNvPr id="1205" name="Line 181"/>
          <p:cNvSpPr>
            <a:spLocks noChangeShapeType="1"/>
          </p:cNvSpPr>
          <p:nvPr/>
        </p:nvSpPr>
        <p:spPr bwMode="auto">
          <a:xfrm>
            <a:off x="7199313" y="4681537"/>
            <a:ext cx="1588" cy="446088"/>
          </a:xfrm>
          <a:prstGeom prst="line">
            <a:avLst/>
          </a:prstGeom>
          <a:noFill/>
          <a:ln w="17463">
            <a:solidFill>
              <a:srgbClr val="FFFFFF"/>
            </a:solidFill>
            <a:prstDash val="solid"/>
            <a:round/>
            <a:headEnd/>
            <a:tailEnd/>
          </a:ln>
        </p:spPr>
        <p:txBody>
          <a:bodyPr vert="horz" wrap="square" lIns="91428" tIns="45714" rIns="91428" bIns="45714" numCol="1" anchor="t" anchorCtr="0" compatLnSpc="1">
            <a:prstTxWarp prst="textNoShape">
              <a:avLst/>
            </a:prstTxWarp>
          </a:bodyPr>
          <a:lstStyle/>
          <a:p>
            <a:endParaRPr lang="ja-JP" altLang="en-US"/>
          </a:p>
        </p:txBody>
      </p:sp>
      <p:sp>
        <p:nvSpPr>
          <p:cNvPr id="1207" name="Line 183"/>
          <p:cNvSpPr>
            <a:spLocks noChangeShapeType="1"/>
          </p:cNvSpPr>
          <p:nvPr/>
        </p:nvSpPr>
        <p:spPr bwMode="auto">
          <a:xfrm>
            <a:off x="8372476" y="4681537"/>
            <a:ext cx="1588" cy="446088"/>
          </a:xfrm>
          <a:prstGeom prst="line">
            <a:avLst/>
          </a:prstGeom>
          <a:noFill/>
          <a:ln w="17463">
            <a:solidFill>
              <a:srgbClr val="FFFFFF"/>
            </a:solidFill>
            <a:prstDash val="solid"/>
            <a:round/>
            <a:headEnd/>
            <a:tailEnd/>
          </a:ln>
        </p:spPr>
        <p:txBody>
          <a:bodyPr vert="horz" wrap="square" lIns="91428" tIns="45714" rIns="91428" bIns="45714" numCol="1" anchor="t" anchorCtr="0" compatLnSpc="1">
            <a:prstTxWarp prst="textNoShape">
              <a:avLst/>
            </a:prstTxWarp>
          </a:bodyPr>
          <a:lstStyle/>
          <a:p>
            <a:endParaRPr lang="ja-JP" altLang="en-US"/>
          </a:p>
        </p:txBody>
      </p:sp>
      <p:sp>
        <p:nvSpPr>
          <p:cNvPr id="1208" name="Line 184"/>
          <p:cNvSpPr>
            <a:spLocks noChangeShapeType="1"/>
          </p:cNvSpPr>
          <p:nvPr/>
        </p:nvSpPr>
        <p:spPr bwMode="auto">
          <a:xfrm>
            <a:off x="8958264" y="4681537"/>
            <a:ext cx="1588" cy="446088"/>
          </a:xfrm>
          <a:prstGeom prst="line">
            <a:avLst/>
          </a:prstGeom>
          <a:noFill/>
          <a:ln w="17463">
            <a:solidFill>
              <a:srgbClr val="FFFFFF"/>
            </a:solidFill>
            <a:prstDash val="solid"/>
            <a:round/>
            <a:headEnd/>
            <a:tailEnd/>
          </a:ln>
        </p:spPr>
        <p:txBody>
          <a:bodyPr vert="horz" wrap="square" lIns="91428" tIns="45714" rIns="91428" bIns="45714" numCol="1" anchor="t" anchorCtr="0" compatLnSpc="1">
            <a:prstTxWarp prst="textNoShape">
              <a:avLst/>
            </a:prstTxWarp>
          </a:bodyPr>
          <a:lstStyle/>
          <a:p>
            <a:endParaRPr lang="ja-JP" altLang="en-US"/>
          </a:p>
        </p:txBody>
      </p:sp>
      <p:sp>
        <p:nvSpPr>
          <p:cNvPr id="1209" name="Line 185"/>
          <p:cNvSpPr>
            <a:spLocks noChangeShapeType="1"/>
          </p:cNvSpPr>
          <p:nvPr/>
        </p:nvSpPr>
        <p:spPr bwMode="auto">
          <a:xfrm>
            <a:off x="9542464" y="4681537"/>
            <a:ext cx="1588" cy="446088"/>
          </a:xfrm>
          <a:prstGeom prst="line">
            <a:avLst/>
          </a:prstGeom>
          <a:noFill/>
          <a:ln w="17463">
            <a:solidFill>
              <a:srgbClr val="FFFFFF"/>
            </a:solidFill>
            <a:prstDash val="solid"/>
            <a:round/>
            <a:headEnd/>
            <a:tailEnd/>
          </a:ln>
        </p:spPr>
        <p:txBody>
          <a:bodyPr vert="horz" wrap="square" lIns="91428" tIns="45714" rIns="91428" bIns="45714" numCol="1" anchor="t" anchorCtr="0" compatLnSpc="1">
            <a:prstTxWarp prst="textNoShape">
              <a:avLst/>
            </a:prstTxWarp>
          </a:bodyPr>
          <a:lstStyle/>
          <a:p>
            <a:endParaRPr lang="ja-JP" altLang="en-US"/>
          </a:p>
        </p:txBody>
      </p:sp>
      <p:sp>
        <p:nvSpPr>
          <p:cNvPr id="1210" name="Line 186"/>
          <p:cNvSpPr>
            <a:spLocks noChangeShapeType="1"/>
          </p:cNvSpPr>
          <p:nvPr/>
        </p:nvSpPr>
        <p:spPr bwMode="auto">
          <a:xfrm>
            <a:off x="10129838" y="4681537"/>
            <a:ext cx="1588" cy="446088"/>
          </a:xfrm>
          <a:prstGeom prst="line">
            <a:avLst/>
          </a:prstGeom>
          <a:noFill/>
          <a:ln w="17463">
            <a:solidFill>
              <a:srgbClr val="FFFFFF"/>
            </a:solidFill>
            <a:prstDash val="solid"/>
            <a:round/>
            <a:headEnd/>
            <a:tailEnd/>
          </a:ln>
        </p:spPr>
        <p:txBody>
          <a:bodyPr vert="horz" wrap="square" lIns="91428" tIns="45714" rIns="91428" bIns="45714" numCol="1" anchor="t" anchorCtr="0" compatLnSpc="1">
            <a:prstTxWarp prst="textNoShape">
              <a:avLst/>
            </a:prstTxWarp>
          </a:bodyPr>
          <a:lstStyle/>
          <a:p>
            <a:endParaRPr lang="ja-JP" altLang="en-US"/>
          </a:p>
        </p:txBody>
      </p:sp>
      <p:sp>
        <p:nvSpPr>
          <p:cNvPr id="1221" name="Rectangle 197"/>
          <p:cNvSpPr>
            <a:spLocks noChangeArrowheads="1"/>
          </p:cNvSpPr>
          <p:nvPr/>
        </p:nvSpPr>
        <p:spPr bwMode="auto">
          <a:xfrm>
            <a:off x="7115175" y="5095875"/>
            <a:ext cx="205184"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4277" fontAlgn="base">
              <a:spcBef>
                <a:spcPct val="0"/>
              </a:spcBef>
              <a:spcAft>
                <a:spcPct val="0"/>
              </a:spcAft>
            </a:pPr>
            <a:r>
              <a:rPr lang="ja-JP" altLang="en-US" sz="800" dirty="0">
                <a:solidFill>
                  <a:srgbClr val="FFFFFF"/>
                </a:solidFill>
                <a:latin typeface="HGP創英角ｺﾞｼｯｸUB" pitchFamily="50" charset="-128"/>
                <a:ea typeface="HGP創英角ｺﾞｼｯｸUB" pitchFamily="50" charset="-128"/>
                <a:cs typeface="ＭＳ Ｐゴシック" pitchFamily="50" charset="-128"/>
              </a:rPr>
              <a:t>起床</a:t>
            </a:r>
            <a:endParaRPr lang="ja-JP" altLang="en-US" sz="1800" dirty="0">
              <a:latin typeface="Arial" pitchFamily="34" charset="0"/>
              <a:ea typeface="ＭＳ Ｐゴシック" pitchFamily="50" charset="-128"/>
              <a:cs typeface="ＭＳ Ｐゴシック" pitchFamily="50" charset="-128"/>
            </a:endParaRPr>
          </a:p>
        </p:txBody>
      </p:sp>
      <p:sp>
        <p:nvSpPr>
          <p:cNvPr id="1223" name="Rectangle 199"/>
          <p:cNvSpPr>
            <a:spLocks noChangeArrowheads="1"/>
          </p:cNvSpPr>
          <p:nvPr/>
        </p:nvSpPr>
        <p:spPr bwMode="auto">
          <a:xfrm>
            <a:off x="8288338" y="5095875"/>
            <a:ext cx="205184"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4277" fontAlgn="base">
              <a:spcBef>
                <a:spcPct val="0"/>
              </a:spcBef>
              <a:spcAft>
                <a:spcPct val="0"/>
              </a:spcAft>
            </a:pPr>
            <a:r>
              <a:rPr lang="ja-JP" altLang="en-US" sz="800" dirty="0">
                <a:solidFill>
                  <a:srgbClr val="FFFFFF"/>
                </a:solidFill>
                <a:latin typeface="HGP創英角ｺﾞｼｯｸUB" pitchFamily="50" charset="-128"/>
                <a:ea typeface="HGP創英角ｺﾞｼｯｸUB" pitchFamily="50" charset="-128"/>
                <a:cs typeface="ＭＳ Ｐゴシック" pitchFamily="50" charset="-128"/>
              </a:rPr>
              <a:t>起床</a:t>
            </a:r>
            <a:endParaRPr lang="ja-JP" altLang="en-US" sz="1800" dirty="0">
              <a:latin typeface="Arial" pitchFamily="34" charset="0"/>
              <a:ea typeface="ＭＳ Ｐゴシック" pitchFamily="50" charset="-128"/>
              <a:cs typeface="ＭＳ Ｐゴシック" pitchFamily="50" charset="-128"/>
            </a:endParaRPr>
          </a:p>
        </p:txBody>
      </p:sp>
      <p:sp>
        <p:nvSpPr>
          <p:cNvPr id="1231" name="Rectangle 207"/>
          <p:cNvSpPr>
            <a:spLocks noChangeArrowheads="1"/>
          </p:cNvSpPr>
          <p:nvPr/>
        </p:nvSpPr>
        <p:spPr bwMode="auto">
          <a:xfrm>
            <a:off x="327428" y="2475819"/>
            <a:ext cx="4357522" cy="21544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914277" fontAlgn="base">
              <a:spcBef>
                <a:spcPct val="0"/>
              </a:spcBef>
              <a:spcAft>
                <a:spcPct val="0"/>
              </a:spcAft>
            </a:pPr>
            <a:r>
              <a:rPr lang="ja-JP" altLang="en-US" sz="1400" dirty="0" smtClean="0">
                <a:latin typeface="Arial" pitchFamily="34" charset="0"/>
                <a:ea typeface="ＭＳ Ｐゴシック" pitchFamily="50" charset="-128"/>
                <a:cs typeface="ＭＳ Ｐゴシック" pitchFamily="50" charset="-128"/>
              </a:rPr>
              <a:t>障害者相談支援センターとは？</a:t>
            </a:r>
            <a:endParaRPr lang="ja-JP" altLang="en-US" sz="1400" dirty="0">
              <a:latin typeface="Arial" pitchFamily="34" charset="0"/>
              <a:ea typeface="ＭＳ Ｐゴシック" pitchFamily="50" charset="-128"/>
              <a:cs typeface="ＭＳ Ｐゴシック" pitchFamily="50" charset="-128"/>
            </a:endParaRPr>
          </a:p>
        </p:txBody>
      </p:sp>
      <p:sp>
        <p:nvSpPr>
          <p:cNvPr id="1233" name="Freeform 209"/>
          <p:cNvSpPr>
            <a:spLocks/>
          </p:cNvSpPr>
          <p:nvPr/>
        </p:nvSpPr>
        <p:spPr bwMode="auto">
          <a:xfrm>
            <a:off x="198152" y="2693313"/>
            <a:ext cx="2954952" cy="202328"/>
          </a:xfrm>
          <a:custGeom>
            <a:avLst/>
            <a:gdLst/>
            <a:ahLst/>
            <a:cxnLst>
              <a:cxn ang="0">
                <a:pos x="2847" y="51"/>
              </a:cxn>
              <a:cxn ang="0">
                <a:pos x="2815" y="47"/>
              </a:cxn>
              <a:cxn ang="0">
                <a:pos x="2725" y="35"/>
              </a:cxn>
              <a:cxn ang="0">
                <a:pos x="2661" y="31"/>
              </a:cxn>
              <a:cxn ang="0">
                <a:pos x="2585" y="27"/>
              </a:cxn>
              <a:cxn ang="0">
                <a:pos x="2403" y="21"/>
              </a:cxn>
              <a:cxn ang="0">
                <a:pos x="2298" y="21"/>
              </a:cxn>
              <a:cxn ang="0">
                <a:pos x="2187" y="21"/>
              </a:cxn>
              <a:cxn ang="0">
                <a:pos x="2129" y="23"/>
              </a:cxn>
              <a:cxn ang="0">
                <a:pos x="2069" y="24"/>
              </a:cxn>
              <a:cxn ang="0">
                <a:pos x="1946" y="27"/>
              </a:cxn>
              <a:cxn ang="0">
                <a:pos x="1882" y="28"/>
              </a:cxn>
              <a:cxn ang="0">
                <a:pos x="1818" y="30"/>
              </a:cxn>
              <a:cxn ang="0">
                <a:pos x="1689" y="34"/>
              </a:cxn>
              <a:cxn ang="0">
                <a:pos x="1422" y="47"/>
              </a:cxn>
              <a:cxn ang="0">
                <a:pos x="1156" y="60"/>
              </a:cxn>
              <a:cxn ang="0">
                <a:pos x="899" y="68"/>
              </a:cxn>
              <a:cxn ang="0">
                <a:pos x="776" y="70"/>
              </a:cxn>
              <a:cxn ang="0">
                <a:pos x="658" y="71"/>
              </a:cxn>
              <a:cxn ang="0">
                <a:pos x="442" y="65"/>
              </a:cxn>
              <a:cxn ang="0">
                <a:pos x="345" y="60"/>
              </a:cxn>
              <a:cxn ang="0">
                <a:pos x="259" y="51"/>
              </a:cxn>
              <a:cxn ang="0">
                <a:pos x="119" y="31"/>
              </a:cxn>
              <a:cxn ang="0">
                <a:pos x="91" y="26"/>
              </a:cxn>
              <a:cxn ang="0">
                <a:pos x="30" y="11"/>
              </a:cxn>
              <a:cxn ang="0">
                <a:pos x="0" y="3"/>
              </a:cxn>
              <a:cxn ang="0">
                <a:pos x="32" y="10"/>
              </a:cxn>
              <a:cxn ang="0">
                <a:pos x="69" y="17"/>
              </a:cxn>
              <a:cxn ang="0">
                <a:pos x="120" y="26"/>
              </a:cxn>
              <a:cxn ang="0">
                <a:pos x="259" y="41"/>
              </a:cxn>
              <a:cxn ang="0">
                <a:pos x="346" y="45"/>
              </a:cxn>
              <a:cxn ang="0">
                <a:pos x="442" y="48"/>
              </a:cxn>
              <a:cxn ang="0">
                <a:pos x="658" y="50"/>
              </a:cxn>
              <a:cxn ang="0">
                <a:pos x="775" y="47"/>
              </a:cxn>
              <a:cxn ang="0">
                <a:pos x="899" y="43"/>
              </a:cxn>
              <a:cxn ang="0">
                <a:pos x="1156" y="31"/>
              </a:cxn>
              <a:cxn ang="0">
                <a:pos x="1421" y="18"/>
              </a:cxn>
              <a:cxn ang="0">
                <a:pos x="1687" y="7"/>
              </a:cxn>
              <a:cxn ang="0">
                <a:pos x="1818" y="4"/>
              </a:cxn>
              <a:cxn ang="0">
                <a:pos x="1882" y="3"/>
              </a:cxn>
              <a:cxn ang="0">
                <a:pos x="1945" y="1"/>
              </a:cxn>
              <a:cxn ang="0">
                <a:pos x="2069" y="0"/>
              </a:cxn>
              <a:cxn ang="0">
                <a:pos x="2129" y="0"/>
              </a:cxn>
              <a:cxn ang="0">
                <a:pos x="2187" y="0"/>
              </a:cxn>
              <a:cxn ang="0">
                <a:pos x="2299" y="3"/>
              </a:cxn>
              <a:cxn ang="0">
                <a:pos x="2403" y="6"/>
              </a:cxn>
              <a:cxn ang="0">
                <a:pos x="2585" y="17"/>
              </a:cxn>
              <a:cxn ang="0">
                <a:pos x="2661" y="23"/>
              </a:cxn>
              <a:cxn ang="0">
                <a:pos x="2726" y="30"/>
              </a:cxn>
              <a:cxn ang="0">
                <a:pos x="2816" y="44"/>
              </a:cxn>
              <a:cxn ang="0">
                <a:pos x="2847" y="51"/>
              </a:cxn>
            </a:cxnLst>
            <a:rect l="0" t="0" r="r" b="b"/>
            <a:pathLst>
              <a:path w="2847" h="71">
                <a:moveTo>
                  <a:pt x="2847" y="51"/>
                </a:moveTo>
                <a:lnTo>
                  <a:pt x="2847" y="51"/>
                </a:lnTo>
                <a:lnTo>
                  <a:pt x="2815" y="47"/>
                </a:lnTo>
                <a:lnTo>
                  <a:pt x="2815" y="47"/>
                </a:lnTo>
                <a:lnTo>
                  <a:pt x="2778" y="41"/>
                </a:lnTo>
                <a:lnTo>
                  <a:pt x="2725" y="35"/>
                </a:lnTo>
                <a:lnTo>
                  <a:pt x="2725" y="35"/>
                </a:lnTo>
                <a:lnTo>
                  <a:pt x="2661" y="31"/>
                </a:lnTo>
                <a:lnTo>
                  <a:pt x="2585" y="27"/>
                </a:lnTo>
                <a:lnTo>
                  <a:pt x="2585" y="27"/>
                </a:lnTo>
                <a:lnTo>
                  <a:pt x="2499" y="24"/>
                </a:lnTo>
                <a:lnTo>
                  <a:pt x="2403" y="21"/>
                </a:lnTo>
                <a:lnTo>
                  <a:pt x="2403" y="21"/>
                </a:lnTo>
                <a:lnTo>
                  <a:pt x="2298" y="21"/>
                </a:lnTo>
                <a:lnTo>
                  <a:pt x="2187" y="21"/>
                </a:lnTo>
                <a:lnTo>
                  <a:pt x="2187" y="21"/>
                </a:lnTo>
                <a:lnTo>
                  <a:pt x="2129" y="23"/>
                </a:lnTo>
                <a:lnTo>
                  <a:pt x="2129" y="23"/>
                </a:lnTo>
                <a:lnTo>
                  <a:pt x="2069" y="24"/>
                </a:lnTo>
                <a:lnTo>
                  <a:pt x="2069" y="24"/>
                </a:lnTo>
                <a:lnTo>
                  <a:pt x="1946" y="27"/>
                </a:lnTo>
                <a:lnTo>
                  <a:pt x="1946" y="27"/>
                </a:lnTo>
                <a:lnTo>
                  <a:pt x="1882" y="28"/>
                </a:lnTo>
                <a:lnTo>
                  <a:pt x="1882" y="28"/>
                </a:lnTo>
                <a:lnTo>
                  <a:pt x="1818" y="30"/>
                </a:lnTo>
                <a:lnTo>
                  <a:pt x="1818" y="30"/>
                </a:lnTo>
                <a:lnTo>
                  <a:pt x="1689" y="34"/>
                </a:lnTo>
                <a:lnTo>
                  <a:pt x="1689" y="34"/>
                </a:lnTo>
                <a:lnTo>
                  <a:pt x="1422" y="47"/>
                </a:lnTo>
                <a:lnTo>
                  <a:pt x="1422" y="47"/>
                </a:lnTo>
                <a:lnTo>
                  <a:pt x="1156" y="60"/>
                </a:lnTo>
                <a:lnTo>
                  <a:pt x="1156" y="60"/>
                </a:lnTo>
                <a:lnTo>
                  <a:pt x="1027" y="64"/>
                </a:lnTo>
                <a:lnTo>
                  <a:pt x="899" y="68"/>
                </a:lnTo>
                <a:lnTo>
                  <a:pt x="899" y="68"/>
                </a:lnTo>
                <a:lnTo>
                  <a:pt x="776" y="70"/>
                </a:lnTo>
                <a:lnTo>
                  <a:pt x="658" y="71"/>
                </a:lnTo>
                <a:lnTo>
                  <a:pt x="658" y="71"/>
                </a:lnTo>
                <a:lnTo>
                  <a:pt x="546" y="70"/>
                </a:lnTo>
                <a:lnTo>
                  <a:pt x="442" y="65"/>
                </a:lnTo>
                <a:lnTo>
                  <a:pt x="442" y="65"/>
                </a:lnTo>
                <a:lnTo>
                  <a:pt x="345" y="60"/>
                </a:lnTo>
                <a:lnTo>
                  <a:pt x="259" y="51"/>
                </a:lnTo>
                <a:lnTo>
                  <a:pt x="259" y="51"/>
                </a:lnTo>
                <a:lnTo>
                  <a:pt x="183" y="41"/>
                </a:lnTo>
                <a:lnTo>
                  <a:pt x="119" y="31"/>
                </a:lnTo>
                <a:lnTo>
                  <a:pt x="119" y="31"/>
                </a:lnTo>
                <a:lnTo>
                  <a:pt x="91" y="26"/>
                </a:lnTo>
                <a:lnTo>
                  <a:pt x="69" y="21"/>
                </a:lnTo>
                <a:lnTo>
                  <a:pt x="30" y="11"/>
                </a:lnTo>
                <a:lnTo>
                  <a:pt x="30" y="11"/>
                </a:lnTo>
                <a:lnTo>
                  <a:pt x="0" y="3"/>
                </a:lnTo>
                <a:lnTo>
                  <a:pt x="0" y="3"/>
                </a:lnTo>
                <a:lnTo>
                  <a:pt x="32" y="10"/>
                </a:lnTo>
                <a:lnTo>
                  <a:pt x="32" y="10"/>
                </a:lnTo>
                <a:lnTo>
                  <a:pt x="69" y="17"/>
                </a:lnTo>
                <a:lnTo>
                  <a:pt x="120" y="26"/>
                </a:lnTo>
                <a:lnTo>
                  <a:pt x="120" y="26"/>
                </a:lnTo>
                <a:lnTo>
                  <a:pt x="184" y="34"/>
                </a:lnTo>
                <a:lnTo>
                  <a:pt x="259" y="41"/>
                </a:lnTo>
                <a:lnTo>
                  <a:pt x="259" y="41"/>
                </a:lnTo>
                <a:lnTo>
                  <a:pt x="346" y="45"/>
                </a:lnTo>
                <a:lnTo>
                  <a:pt x="442" y="48"/>
                </a:lnTo>
                <a:lnTo>
                  <a:pt x="442" y="48"/>
                </a:lnTo>
                <a:lnTo>
                  <a:pt x="546" y="50"/>
                </a:lnTo>
                <a:lnTo>
                  <a:pt x="658" y="50"/>
                </a:lnTo>
                <a:lnTo>
                  <a:pt x="658" y="50"/>
                </a:lnTo>
                <a:lnTo>
                  <a:pt x="775" y="47"/>
                </a:lnTo>
                <a:lnTo>
                  <a:pt x="899" y="43"/>
                </a:lnTo>
                <a:lnTo>
                  <a:pt x="899" y="43"/>
                </a:lnTo>
                <a:lnTo>
                  <a:pt x="1025" y="38"/>
                </a:lnTo>
                <a:lnTo>
                  <a:pt x="1156" y="31"/>
                </a:lnTo>
                <a:lnTo>
                  <a:pt x="1156" y="31"/>
                </a:lnTo>
                <a:lnTo>
                  <a:pt x="1421" y="18"/>
                </a:lnTo>
                <a:lnTo>
                  <a:pt x="1421" y="18"/>
                </a:lnTo>
                <a:lnTo>
                  <a:pt x="1687" y="7"/>
                </a:lnTo>
                <a:lnTo>
                  <a:pt x="1687" y="7"/>
                </a:lnTo>
                <a:lnTo>
                  <a:pt x="1818" y="4"/>
                </a:lnTo>
                <a:lnTo>
                  <a:pt x="1818" y="4"/>
                </a:lnTo>
                <a:lnTo>
                  <a:pt x="1882" y="3"/>
                </a:lnTo>
                <a:lnTo>
                  <a:pt x="1882" y="3"/>
                </a:lnTo>
                <a:lnTo>
                  <a:pt x="1945" y="1"/>
                </a:lnTo>
                <a:lnTo>
                  <a:pt x="1945" y="1"/>
                </a:lnTo>
                <a:lnTo>
                  <a:pt x="2069" y="0"/>
                </a:lnTo>
                <a:lnTo>
                  <a:pt x="2069" y="0"/>
                </a:lnTo>
                <a:lnTo>
                  <a:pt x="2129" y="0"/>
                </a:lnTo>
                <a:lnTo>
                  <a:pt x="2129" y="0"/>
                </a:lnTo>
                <a:lnTo>
                  <a:pt x="2187" y="0"/>
                </a:lnTo>
                <a:lnTo>
                  <a:pt x="2187" y="0"/>
                </a:lnTo>
                <a:lnTo>
                  <a:pt x="2299" y="3"/>
                </a:lnTo>
                <a:lnTo>
                  <a:pt x="2403" y="6"/>
                </a:lnTo>
                <a:lnTo>
                  <a:pt x="2403" y="6"/>
                </a:lnTo>
                <a:lnTo>
                  <a:pt x="2499" y="10"/>
                </a:lnTo>
                <a:lnTo>
                  <a:pt x="2585" y="17"/>
                </a:lnTo>
                <a:lnTo>
                  <a:pt x="2585" y="17"/>
                </a:lnTo>
                <a:lnTo>
                  <a:pt x="2661" y="23"/>
                </a:lnTo>
                <a:lnTo>
                  <a:pt x="2726" y="30"/>
                </a:lnTo>
                <a:lnTo>
                  <a:pt x="2726" y="30"/>
                </a:lnTo>
                <a:lnTo>
                  <a:pt x="2778" y="38"/>
                </a:lnTo>
                <a:lnTo>
                  <a:pt x="2816" y="44"/>
                </a:lnTo>
                <a:lnTo>
                  <a:pt x="2816" y="44"/>
                </a:lnTo>
                <a:lnTo>
                  <a:pt x="2847" y="51"/>
                </a:lnTo>
                <a:lnTo>
                  <a:pt x="2847" y="51"/>
                </a:lnTo>
                <a:close/>
              </a:path>
            </a:pathLst>
          </a:custGeom>
          <a:solidFill>
            <a:srgbClr val="13AE67"/>
          </a:solidFill>
          <a:ln w="9525">
            <a:noFill/>
            <a:round/>
            <a:headEnd/>
            <a:tailEnd/>
          </a:ln>
        </p:spPr>
        <p:txBody>
          <a:bodyPr vert="horz" wrap="square" lIns="91428" tIns="45714" rIns="91428" bIns="45714" numCol="1" anchor="t" anchorCtr="0" compatLnSpc="1">
            <a:prstTxWarp prst="textNoShape">
              <a:avLst/>
            </a:prstTxWarp>
          </a:bodyPr>
          <a:lstStyle/>
          <a:p>
            <a:endParaRPr lang="ja-JP" altLang="en-US"/>
          </a:p>
        </p:txBody>
      </p:sp>
      <p:sp>
        <p:nvSpPr>
          <p:cNvPr id="1237" name="Rectangle 213"/>
          <p:cNvSpPr>
            <a:spLocks noChangeArrowheads="1"/>
          </p:cNvSpPr>
          <p:nvPr/>
        </p:nvSpPr>
        <p:spPr bwMode="auto">
          <a:xfrm>
            <a:off x="2663060" y="581025"/>
            <a:ext cx="206332" cy="3729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4277" fontAlgn="base">
              <a:spcBef>
                <a:spcPct val="0"/>
              </a:spcBef>
              <a:spcAft>
                <a:spcPct val="0"/>
              </a:spcAft>
            </a:pPr>
            <a:r>
              <a:rPr lang="ja-JP" altLang="en-US" sz="2400">
                <a:solidFill>
                  <a:srgbClr val="FFFFFF"/>
                </a:solidFill>
                <a:latin typeface="HGP創英角ｺﾞｼｯｸUB" pitchFamily="50" charset="-128"/>
                <a:ea typeface="HGP創英角ｺﾞｼｯｸUB" pitchFamily="50" charset="-128"/>
                <a:cs typeface="ＭＳ Ｐゴシック" pitchFamily="50" charset="-128"/>
              </a:rPr>
              <a:t>、</a:t>
            </a:r>
            <a:endParaRPr lang="ja-JP" altLang="en-US" sz="1800">
              <a:latin typeface="Arial" pitchFamily="34" charset="0"/>
              <a:ea typeface="ＭＳ Ｐゴシック" pitchFamily="50" charset="-128"/>
              <a:cs typeface="ＭＳ Ｐゴシック" pitchFamily="50" charset="-128"/>
            </a:endParaRPr>
          </a:p>
        </p:txBody>
      </p:sp>
      <p:sp>
        <p:nvSpPr>
          <p:cNvPr id="289" name="円/楕円 288"/>
          <p:cNvSpPr/>
          <p:nvPr/>
        </p:nvSpPr>
        <p:spPr>
          <a:xfrm>
            <a:off x="269444" y="4922237"/>
            <a:ext cx="1584776" cy="1554902"/>
          </a:xfrm>
          <a:prstGeom prst="ellipse">
            <a:avLst/>
          </a:prstGeom>
          <a:gradFill flip="none" rotWithShape="1">
            <a:gsLst>
              <a:gs pos="0">
                <a:schemeClr val="accent6">
                  <a:lumMod val="60000"/>
                  <a:lumOff val="40000"/>
                </a:schemeClr>
              </a:gs>
              <a:gs pos="64999">
                <a:schemeClr val="accent6">
                  <a:lumMod val="20000"/>
                  <a:lumOff val="80000"/>
                </a:schemeClr>
              </a:gs>
            </a:gsLst>
            <a:lin ang="13500000" scaled="1"/>
            <a:tileRect/>
          </a:gradFill>
          <a:ln w="3175">
            <a:solidFill>
              <a:schemeClr val="accent6"/>
            </a:solid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ja-JP" altLang="en-US" sz="1400" dirty="0">
              <a:solidFill>
                <a:sysClr val="windowText" lastClr="000000"/>
              </a:solidFill>
            </a:endParaRPr>
          </a:p>
        </p:txBody>
      </p:sp>
      <p:sp>
        <p:nvSpPr>
          <p:cNvPr id="290" name="円/楕円 289"/>
          <p:cNvSpPr/>
          <p:nvPr/>
        </p:nvSpPr>
        <p:spPr>
          <a:xfrm>
            <a:off x="1743832" y="5046491"/>
            <a:ext cx="1510362" cy="1387750"/>
          </a:xfrm>
          <a:prstGeom prst="ellipse">
            <a:avLst/>
          </a:prstGeom>
          <a:gradFill flip="none" rotWithShape="1">
            <a:gsLst>
              <a:gs pos="0">
                <a:srgbClr val="F9A5F9"/>
              </a:gs>
              <a:gs pos="64999">
                <a:srgbClr val="FCE4F7"/>
              </a:gs>
            </a:gsLst>
            <a:lin ang="13500000" scaled="1"/>
            <a:tileRect/>
          </a:gradFill>
          <a:ln w="3175">
            <a:solidFill>
              <a:srgbClr val="E85197"/>
            </a:solid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ja-JP" altLang="en-US" sz="1400" dirty="0">
              <a:solidFill>
                <a:sysClr val="windowText" lastClr="000000"/>
              </a:solidFill>
            </a:endParaRPr>
          </a:p>
        </p:txBody>
      </p:sp>
      <p:sp>
        <p:nvSpPr>
          <p:cNvPr id="288" name="円/楕円 287"/>
          <p:cNvSpPr/>
          <p:nvPr/>
        </p:nvSpPr>
        <p:spPr>
          <a:xfrm>
            <a:off x="992709" y="3930832"/>
            <a:ext cx="1506303" cy="1437375"/>
          </a:xfrm>
          <a:prstGeom prst="ellipse">
            <a:avLst/>
          </a:prstGeom>
          <a:gradFill flip="none" rotWithShape="1">
            <a:gsLst>
              <a:gs pos="0">
                <a:schemeClr val="accent4">
                  <a:lumMod val="60000"/>
                  <a:lumOff val="40000"/>
                </a:schemeClr>
              </a:gs>
              <a:gs pos="64999">
                <a:schemeClr val="accent4">
                  <a:lumMod val="20000"/>
                  <a:lumOff val="80000"/>
                </a:schemeClr>
              </a:gs>
            </a:gsLst>
            <a:lin ang="13500000" scaled="1"/>
            <a:tileRect/>
          </a:gradFill>
          <a:ln w="3175">
            <a:solidFill>
              <a:schemeClr val="accent4"/>
            </a:solid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ja-JP" altLang="en-US" sz="1400" dirty="0">
              <a:solidFill>
                <a:sysClr val="windowText" lastClr="000000"/>
              </a:solidFill>
            </a:endParaRPr>
          </a:p>
        </p:txBody>
      </p:sp>
      <p:pic>
        <p:nvPicPr>
          <p:cNvPr id="86" name="図 85"/>
          <p:cNvPicPr>
            <a:picLocks noChangeAspect="1"/>
          </p:cNvPicPr>
          <p:nvPr/>
        </p:nvPicPr>
        <p:blipFill>
          <a:blip r:embed="rId2"/>
          <a:stretch>
            <a:fillRect/>
          </a:stretch>
        </p:blipFill>
        <p:spPr>
          <a:xfrm>
            <a:off x="912464" y="484710"/>
            <a:ext cx="1289039" cy="1279604"/>
          </a:xfrm>
          <a:prstGeom prst="rect">
            <a:avLst/>
          </a:prstGeom>
        </p:spPr>
      </p:pic>
      <p:pic>
        <p:nvPicPr>
          <p:cNvPr id="87" name="図 86"/>
          <p:cNvPicPr>
            <a:picLocks noChangeAspect="1"/>
          </p:cNvPicPr>
          <p:nvPr/>
        </p:nvPicPr>
        <p:blipFill>
          <a:blip r:embed="rId3"/>
          <a:stretch>
            <a:fillRect/>
          </a:stretch>
        </p:blipFill>
        <p:spPr>
          <a:xfrm rot="720000">
            <a:off x="2113900" y="233772"/>
            <a:ext cx="790896" cy="943083"/>
          </a:xfrm>
          <a:prstGeom prst="rect">
            <a:avLst/>
          </a:prstGeom>
        </p:spPr>
      </p:pic>
      <p:pic>
        <p:nvPicPr>
          <p:cNvPr id="88" name="図 87"/>
          <p:cNvPicPr>
            <a:picLocks noChangeAspect="1"/>
          </p:cNvPicPr>
          <p:nvPr/>
        </p:nvPicPr>
        <p:blipFill>
          <a:blip r:embed="rId4"/>
          <a:stretch>
            <a:fillRect/>
          </a:stretch>
        </p:blipFill>
        <p:spPr>
          <a:xfrm rot="540000">
            <a:off x="2378753" y="835092"/>
            <a:ext cx="853228" cy="1034732"/>
          </a:xfrm>
          <a:prstGeom prst="rect">
            <a:avLst/>
          </a:prstGeom>
        </p:spPr>
      </p:pic>
      <p:pic>
        <p:nvPicPr>
          <p:cNvPr id="89" name="図 88"/>
          <p:cNvPicPr>
            <a:picLocks noChangeAspect="1"/>
          </p:cNvPicPr>
          <p:nvPr/>
        </p:nvPicPr>
        <p:blipFill>
          <a:blip r:embed="rId5"/>
          <a:stretch>
            <a:fillRect/>
          </a:stretch>
        </p:blipFill>
        <p:spPr>
          <a:xfrm rot="-2700000" flipH="1">
            <a:off x="256904" y="243836"/>
            <a:ext cx="693061" cy="872897"/>
          </a:xfrm>
          <a:prstGeom prst="rect">
            <a:avLst/>
          </a:prstGeom>
        </p:spPr>
      </p:pic>
      <p:sp>
        <p:nvSpPr>
          <p:cNvPr id="90" name="ドーナツ 89"/>
          <p:cNvSpPr/>
          <p:nvPr/>
        </p:nvSpPr>
        <p:spPr>
          <a:xfrm>
            <a:off x="803573" y="408778"/>
            <a:ext cx="1502045" cy="1409640"/>
          </a:xfrm>
          <a:prstGeom prst="donut">
            <a:avLst>
              <a:gd name="adj" fmla="val 6330"/>
            </a:avLst>
          </a:prstGeom>
          <a:solidFill>
            <a:srgbClr val="FF99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92" name="図 9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5087" y="725043"/>
            <a:ext cx="882851" cy="884214"/>
          </a:xfrm>
          <a:prstGeom prst="rect">
            <a:avLst/>
          </a:prstGeom>
          <a:noFill/>
          <a:ln>
            <a:noFill/>
          </a:ln>
        </p:spPr>
      </p:pic>
      <p:sp>
        <p:nvSpPr>
          <p:cNvPr id="2" name="テキスト ボックス 1"/>
          <p:cNvSpPr txBox="1"/>
          <p:nvPr/>
        </p:nvSpPr>
        <p:spPr>
          <a:xfrm>
            <a:off x="326234" y="1821912"/>
            <a:ext cx="3926479" cy="584775"/>
          </a:xfrm>
          <a:prstGeom prst="rect">
            <a:avLst/>
          </a:prstGeom>
          <a:noFill/>
        </p:spPr>
        <p:txBody>
          <a:bodyPr wrap="square" rtlCol="0">
            <a:spAutoFit/>
          </a:bodyPr>
          <a:lstStyle/>
          <a:p>
            <a:r>
              <a:rPr kumimoji="1" lang="ja-JP" altLang="en-US" sz="1600" dirty="0" smtClean="0">
                <a:latin typeface="HGP創英角ﾎﾟｯﾌﾟ体" panose="040B0A00000000000000" pitchFamily="50" charset="-128"/>
                <a:ea typeface="HGP創英角ﾎﾟｯﾌﾟ体" panose="040B0A00000000000000" pitchFamily="50" charset="-128"/>
              </a:rPr>
              <a:t>ともに支え合いながら安心して</a:t>
            </a:r>
            <a:endParaRPr kumimoji="1" lang="en-US" altLang="ja-JP" sz="1600" dirty="0" smtClean="0">
              <a:latin typeface="HGP創英角ﾎﾟｯﾌﾟ体" panose="040B0A00000000000000" pitchFamily="50" charset="-128"/>
              <a:ea typeface="HGP創英角ﾎﾟｯﾌﾟ体" panose="040B0A00000000000000" pitchFamily="50" charset="-128"/>
            </a:endParaRPr>
          </a:p>
          <a:p>
            <a:r>
              <a:rPr kumimoji="1" lang="ja-JP" altLang="en-US" sz="1600" dirty="0" smtClean="0">
                <a:latin typeface="HGP創英角ﾎﾟｯﾌﾟ体" panose="040B0A00000000000000" pitchFamily="50" charset="-128"/>
                <a:ea typeface="HGP創英角ﾎﾟｯﾌﾟ体" panose="040B0A00000000000000" pitchFamily="50" charset="-128"/>
              </a:rPr>
              <a:t>生活できる社会づくりを目指して</a:t>
            </a:r>
            <a:endParaRPr kumimoji="1" lang="ja-JP" altLang="en-US" sz="1600" dirty="0">
              <a:latin typeface="HGP創英角ﾎﾟｯﾌﾟ体" panose="040B0A00000000000000" pitchFamily="50" charset="-128"/>
              <a:ea typeface="HGP創英角ﾎﾟｯﾌﾟ体" panose="040B0A00000000000000" pitchFamily="50" charset="-128"/>
            </a:endParaRPr>
          </a:p>
        </p:txBody>
      </p:sp>
      <p:sp>
        <p:nvSpPr>
          <p:cNvPr id="3" name="テキスト ボックス 2"/>
          <p:cNvSpPr txBox="1"/>
          <p:nvPr/>
        </p:nvSpPr>
        <p:spPr>
          <a:xfrm>
            <a:off x="1082753" y="4352091"/>
            <a:ext cx="1660480" cy="584775"/>
          </a:xfrm>
          <a:prstGeom prst="rect">
            <a:avLst/>
          </a:prstGeom>
          <a:noFill/>
        </p:spPr>
        <p:txBody>
          <a:bodyPr wrap="square" rtlCol="0">
            <a:spAutoFit/>
          </a:bodyPr>
          <a:lstStyle/>
          <a:p>
            <a:r>
              <a:rPr kumimoji="1" lang="ja-JP" altLang="en-US" sz="1600" dirty="0" smtClean="0"/>
              <a:t>障害者相談</a:t>
            </a:r>
            <a:endParaRPr kumimoji="1" lang="en-US" altLang="ja-JP" sz="1600" dirty="0" smtClean="0"/>
          </a:p>
          <a:p>
            <a:r>
              <a:rPr kumimoji="1" lang="ja-JP" altLang="en-US" sz="1600" dirty="0" smtClean="0"/>
              <a:t>支援センター</a:t>
            </a:r>
            <a:endParaRPr kumimoji="1" lang="ja-JP" altLang="en-US" sz="1600" dirty="0"/>
          </a:p>
        </p:txBody>
      </p:sp>
      <p:sp>
        <p:nvSpPr>
          <p:cNvPr id="95" name="テキスト ボックス 94"/>
          <p:cNvSpPr txBox="1"/>
          <p:nvPr/>
        </p:nvSpPr>
        <p:spPr>
          <a:xfrm>
            <a:off x="395915" y="5403075"/>
            <a:ext cx="1713986" cy="584775"/>
          </a:xfrm>
          <a:prstGeom prst="rect">
            <a:avLst/>
          </a:prstGeom>
          <a:noFill/>
        </p:spPr>
        <p:txBody>
          <a:bodyPr wrap="square" rtlCol="0">
            <a:spAutoFit/>
          </a:bodyPr>
          <a:lstStyle/>
          <a:p>
            <a:r>
              <a:rPr kumimoji="1" lang="ja-JP" altLang="en-US" sz="1600" dirty="0" smtClean="0"/>
              <a:t>障害者虐待</a:t>
            </a:r>
            <a:endParaRPr kumimoji="1" lang="en-US" altLang="ja-JP" sz="1600" dirty="0" smtClean="0"/>
          </a:p>
          <a:p>
            <a:r>
              <a:rPr kumimoji="1" lang="ja-JP" altLang="en-US" sz="1600" dirty="0" smtClean="0"/>
              <a:t>防止センター</a:t>
            </a:r>
            <a:endParaRPr kumimoji="1" lang="ja-JP" altLang="en-US" sz="1600" dirty="0"/>
          </a:p>
        </p:txBody>
      </p:sp>
      <p:sp>
        <p:nvSpPr>
          <p:cNvPr id="96" name="テキスト ボックス 95"/>
          <p:cNvSpPr txBox="1"/>
          <p:nvPr/>
        </p:nvSpPr>
        <p:spPr>
          <a:xfrm>
            <a:off x="1804336" y="5417704"/>
            <a:ext cx="1894608" cy="584775"/>
          </a:xfrm>
          <a:prstGeom prst="rect">
            <a:avLst/>
          </a:prstGeom>
          <a:noFill/>
        </p:spPr>
        <p:txBody>
          <a:bodyPr wrap="square" rtlCol="0">
            <a:spAutoFit/>
          </a:bodyPr>
          <a:lstStyle/>
          <a:p>
            <a:r>
              <a:rPr kumimoji="1" lang="ja-JP" altLang="en-US" sz="1600" dirty="0" smtClean="0"/>
              <a:t>こども発達相談</a:t>
            </a:r>
            <a:endParaRPr kumimoji="1" lang="en-US" altLang="ja-JP" sz="1600" dirty="0" smtClean="0"/>
          </a:p>
          <a:p>
            <a:r>
              <a:rPr kumimoji="1" lang="ja-JP" altLang="en-US" sz="1600" dirty="0" smtClean="0"/>
              <a:t>支援センター</a:t>
            </a:r>
            <a:endParaRPr kumimoji="1" lang="ja-JP" altLang="en-US" sz="1600" dirty="0"/>
          </a:p>
        </p:txBody>
      </p:sp>
      <p:sp>
        <p:nvSpPr>
          <p:cNvPr id="105" name="テキスト ボックス 104"/>
          <p:cNvSpPr txBox="1"/>
          <p:nvPr/>
        </p:nvSpPr>
        <p:spPr>
          <a:xfrm>
            <a:off x="8775095" y="2904979"/>
            <a:ext cx="1156138" cy="230832"/>
          </a:xfrm>
          <a:prstGeom prst="rect">
            <a:avLst/>
          </a:prstGeom>
          <a:noFill/>
        </p:spPr>
        <p:txBody>
          <a:bodyPr wrap="square" rtlCol="0">
            <a:spAutoFit/>
          </a:bodyPr>
          <a:lstStyle/>
          <a:p>
            <a:endParaRPr kumimoji="1" lang="ja-JP" altLang="en-US" sz="900" dirty="0"/>
          </a:p>
        </p:txBody>
      </p:sp>
      <p:sp>
        <p:nvSpPr>
          <p:cNvPr id="4" name="雲 3"/>
          <p:cNvSpPr/>
          <p:nvPr/>
        </p:nvSpPr>
        <p:spPr>
          <a:xfrm>
            <a:off x="3757294" y="204941"/>
            <a:ext cx="3255108" cy="1662821"/>
          </a:xfrm>
          <a:prstGeom prst="clou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4099963" y="589203"/>
            <a:ext cx="2627306" cy="830997"/>
          </a:xfrm>
          <a:prstGeom prst="rect">
            <a:avLst/>
          </a:prstGeom>
          <a:noFill/>
          <a:ln>
            <a:noFill/>
          </a:ln>
        </p:spPr>
        <p:txBody>
          <a:bodyPr wrap="square" rtlCol="0">
            <a:spAutoFit/>
          </a:bodyPr>
          <a:lstStyle/>
          <a:p>
            <a:r>
              <a:rPr kumimoji="1" lang="ja-JP" altLang="en-US" sz="1200" dirty="0" smtClean="0">
                <a:latin typeface="HG丸ｺﾞｼｯｸM-PRO" panose="020F0600000000000000" pitchFamily="50" charset="-128"/>
                <a:ea typeface="HG丸ｺﾞｼｯｸM-PRO" panose="020F0600000000000000" pitchFamily="50" charset="-128"/>
              </a:rPr>
              <a:t>かほく市の相談支援の拠点としての役割を担っています。</a:t>
            </a:r>
            <a:endParaRPr kumimoji="1" lang="en-US" altLang="ja-JP" sz="1200" dirty="0" smtClean="0">
              <a:latin typeface="HG丸ｺﾞｼｯｸM-PRO" panose="020F0600000000000000" pitchFamily="50" charset="-128"/>
              <a:ea typeface="HG丸ｺﾞｼｯｸM-PRO" panose="020F0600000000000000" pitchFamily="50" charset="-128"/>
            </a:endParaRPr>
          </a:p>
          <a:p>
            <a:r>
              <a:rPr lang="ja-JP" altLang="en-US" sz="1200" dirty="0" smtClean="0">
                <a:latin typeface="HG丸ｺﾞｼｯｸM-PRO" panose="020F0600000000000000" pitchFamily="50" charset="-128"/>
                <a:ea typeface="HG丸ｺﾞｼｯｸM-PRO" panose="020F0600000000000000" pitchFamily="50" charset="-128"/>
              </a:rPr>
              <a:t>障がいのある方が、自分らしく</a:t>
            </a:r>
            <a:endParaRPr lang="en-US" altLang="ja-JP" sz="1200" dirty="0" smtClean="0">
              <a:latin typeface="HG丸ｺﾞｼｯｸM-PRO" panose="020F0600000000000000" pitchFamily="50" charset="-128"/>
              <a:ea typeface="HG丸ｺﾞｼｯｸM-PRO" panose="020F0600000000000000" pitchFamily="50" charset="-128"/>
            </a:endParaRPr>
          </a:p>
          <a:p>
            <a:r>
              <a:rPr lang="ja-JP" altLang="en-US" sz="1200" dirty="0" smtClean="0">
                <a:latin typeface="HG丸ｺﾞｼｯｸM-PRO" panose="020F0600000000000000" pitchFamily="50" charset="-128"/>
                <a:ea typeface="HG丸ｺﾞｼｯｸM-PRO" panose="020F0600000000000000" pitchFamily="50" charset="-128"/>
              </a:rPr>
              <a:t>安心して暮らせる地域を作ります！</a:t>
            </a:r>
            <a:endParaRPr kumimoji="1" lang="en-US" altLang="ja-JP" sz="1200" dirty="0" smtClean="0">
              <a:latin typeface="HG丸ｺﾞｼｯｸM-PRO" panose="020F0600000000000000" pitchFamily="50" charset="-128"/>
              <a:ea typeface="HG丸ｺﾞｼｯｸM-PRO" panose="020F0600000000000000" pitchFamily="50" charset="-128"/>
            </a:endParaRPr>
          </a:p>
        </p:txBody>
      </p:sp>
      <p:sp>
        <p:nvSpPr>
          <p:cNvPr id="68" name="テキスト ボックス 67"/>
          <p:cNvSpPr txBox="1"/>
          <p:nvPr/>
        </p:nvSpPr>
        <p:spPr>
          <a:xfrm>
            <a:off x="238451" y="2953239"/>
            <a:ext cx="4157957" cy="1107996"/>
          </a:xfrm>
          <a:prstGeom prst="rect">
            <a:avLst/>
          </a:prstGeom>
          <a:noFill/>
        </p:spPr>
        <p:txBody>
          <a:bodyPr wrap="square" rtlCol="0">
            <a:spAutoFit/>
          </a:bodyPr>
          <a:lstStyle/>
          <a:p>
            <a:r>
              <a:rPr kumimoji="1" lang="ja-JP" altLang="en-US" sz="1100" dirty="0" smtClean="0">
                <a:latin typeface="+mj-ea"/>
                <a:ea typeface="+mj-ea"/>
              </a:rPr>
              <a:t>・障害者相談支援センター</a:t>
            </a:r>
            <a:endParaRPr kumimoji="1" lang="en-US" altLang="ja-JP" sz="1100" dirty="0" smtClean="0">
              <a:latin typeface="+mj-ea"/>
              <a:ea typeface="+mj-ea"/>
            </a:endParaRPr>
          </a:p>
          <a:p>
            <a:r>
              <a:rPr lang="ja-JP" altLang="en-US" sz="1100" dirty="0" smtClean="0">
                <a:latin typeface="+mj-ea"/>
                <a:ea typeface="+mj-ea"/>
              </a:rPr>
              <a:t>・</a:t>
            </a:r>
            <a:r>
              <a:rPr lang="ja-JP" altLang="en-US" sz="1100" dirty="0">
                <a:latin typeface="+mj-ea"/>
                <a:ea typeface="+mj-ea"/>
              </a:rPr>
              <a:t>こども発達相談支援センター</a:t>
            </a:r>
            <a:endParaRPr lang="en-US" altLang="ja-JP" sz="1100" dirty="0" smtClean="0">
              <a:latin typeface="+mj-ea"/>
              <a:ea typeface="+mj-ea"/>
            </a:endParaRPr>
          </a:p>
          <a:p>
            <a:r>
              <a:rPr kumimoji="1" lang="ja-JP" altLang="en-US" sz="1100" dirty="0" smtClean="0">
                <a:latin typeface="+mj-ea"/>
                <a:ea typeface="+mj-ea"/>
              </a:rPr>
              <a:t>・</a:t>
            </a:r>
            <a:r>
              <a:rPr lang="ja-JP" altLang="en-US" sz="1100" dirty="0" smtClean="0">
                <a:latin typeface="+mj-ea"/>
                <a:ea typeface="+mj-ea"/>
              </a:rPr>
              <a:t>障害者</a:t>
            </a:r>
            <a:r>
              <a:rPr lang="ja-JP" altLang="en-US" sz="1100" dirty="0">
                <a:latin typeface="+mj-ea"/>
                <a:ea typeface="+mj-ea"/>
              </a:rPr>
              <a:t>虐待防止</a:t>
            </a:r>
            <a:r>
              <a:rPr lang="ja-JP" altLang="en-US" sz="1100" dirty="0" smtClean="0">
                <a:latin typeface="+mj-ea"/>
                <a:ea typeface="+mj-ea"/>
              </a:rPr>
              <a:t>センター</a:t>
            </a:r>
            <a:endParaRPr lang="en-US" altLang="ja-JP" sz="1100" dirty="0" smtClean="0">
              <a:latin typeface="+mj-ea"/>
              <a:ea typeface="+mj-ea"/>
            </a:endParaRPr>
          </a:p>
          <a:p>
            <a:endParaRPr kumimoji="1" lang="en-US" altLang="ja-JP" sz="1100" dirty="0" smtClean="0">
              <a:latin typeface="+mj-ea"/>
              <a:ea typeface="+mj-ea"/>
            </a:endParaRPr>
          </a:p>
          <a:p>
            <a:r>
              <a:rPr lang="ja-JP" altLang="en-US" sz="1100" dirty="0" smtClean="0">
                <a:latin typeface="+mj-ea"/>
                <a:ea typeface="+mj-ea"/>
              </a:rPr>
              <a:t>３つの機関をもった相談支援を専門的に行う</a:t>
            </a:r>
            <a:endParaRPr lang="en-US" altLang="ja-JP" sz="1100" dirty="0" smtClean="0">
              <a:latin typeface="+mj-ea"/>
              <a:ea typeface="+mj-ea"/>
            </a:endParaRPr>
          </a:p>
          <a:p>
            <a:r>
              <a:rPr lang="ja-JP" altLang="en-US" sz="1100" dirty="0" smtClean="0">
                <a:latin typeface="+mj-ea"/>
                <a:ea typeface="+mj-ea"/>
              </a:rPr>
              <a:t>センターです。</a:t>
            </a:r>
            <a:endParaRPr kumimoji="1" lang="en-US" altLang="ja-JP" sz="1100" dirty="0" smtClean="0">
              <a:latin typeface="+mj-ea"/>
              <a:ea typeface="+mj-ea"/>
            </a:endParaRPr>
          </a:p>
        </p:txBody>
      </p:sp>
      <p:sp>
        <p:nvSpPr>
          <p:cNvPr id="13" name="テキスト ボックス 12"/>
          <p:cNvSpPr txBox="1"/>
          <p:nvPr/>
        </p:nvSpPr>
        <p:spPr>
          <a:xfrm>
            <a:off x="3991608" y="1838602"/>
            <a:ext cx="2866983" cy="400110"/>
          </a:xfrm>
          <a:prstGeom prst="rect">
            <a:avLst/>
          </a:prstGeom>
          <a:noFill/>
        </p:spPr>
        <p:txBody>
          <a:bodyPr wrap="square" rtlCol="0">
            <a:spAutoFit/>
          </a:bodyPr>
          <a:lstStyle/>
          <a:p>
            <a:r>
              <a:rPr kumimoji="1" lang="ja-JP" altLang="en-US" dirty="0" smtClean="0"/>
              <a:t>どんな相談ができるの？</a:t>
            </a:r>
            <a:endParaRPr kumimoji="1" lang="ja-JP" altLang="en-US" dirty="0"/>
          </a:p>
        </p:txBody>
      </p:sp>
      <p:sp>
        <p:nvSpPr>
          <p:cNvPr id="14" name="テキスト ボックス 13"/>
          <p:cNvSpPr txBox="1"/>
          <p:nvPr/>
        </p:nvSpPr>
        <p:spPr>
          <a:xfrm>
            <a:off x="4227739" y="2234495"/>
            <a:ext cx="2752517" cy="6155531"/>
          </a:xfrm>
          <a:prstGeom prst="rect">
            <a:avLst/>
          </a:prstGeom>
          <a:noFill/>
        </p:spPr>
        <p:txBody>
          <a:bodyPr wrap="square" rtlCol="0">
            <a:spAutoFit/>
          </a:bodyPr>
          <a:lstStyle/>
          <a:p>
            <a:r>
              <a:rPr lang="ja-JP" altLang="en-US" sz="1400" dirty="0" smtClean="0"/>
              <a:t>●障害者相談支援センター</a:t>
            </a:r>
          </a:p>
          <a:p>
            <a:endParaRPr lang="en-US" altLang="ja-JP" sz="1400" dirty="0"/>
          </a:p>
          <a:p>
            <a:r>
              <a:rPr lang="ja-JP" altLang="en-US" sz="1200" dirty="0" smtClean="0"/>
              <a:t>・福祉サービスの利用相談</a:t>
            </a:r>
            <a:endParaRPr lang="en-US" altLang="ja-JP" sz="1200" dirty="0" smtClean="0"/>
          </a:p>
          <a:p>
            <a:r>
              <a:rPr lang="ja-JP" altLang="en-US" sz="1200" dirty="0" smtClean="0"/>
              <a:t>・地域への</a:t>
            </a:r>
            <a:r>
              <a:rPr lang="ja-JP" altLang="en-US" sz="1200" dirty="0" err="1" smtClean="0"/>
              <a:t>障がい</a:t>
            </a:r>
            <a:r>
              <a:rPr lang="ja-JP" altLang="en-US" sz="1200" dirty="0" smtClean="0"/>
              <a:t>理解の普及啓発</a:t>
            </a:r>
            <a:endParaRPr lang="en-US" altLang="ja-JP" sz="1200" dirty="0" smtClean="0"/>
          </a:p>
          <a:p>
            <a:r>
              <a:rPr lang="ja-JP" altLang="en-US" sz="1200" dirty="0" smtClean="0"/>
              <a:t>・こころの相談、ひきこもり</a:t>
            </a:r>
            <a:r>
              <a:rPr lang="ja-JP" altLang="en-US" sz="1200" dirty="0" smtClean="0"/>
              <a:t>の相談</a:t>
            </a:r>
            <a:endParaRPr lang="en-US" altLang="ja-JP" sz="1200" dirty="0" smtClean="0"/>
          </a:p>
          <a:p>
            <a:r>
              <a:rPr lang="ja-JP" altLang="en-US" sz="1200" dirty="0" smtClean="0"/>
              <a:t>・権利擁護についての相談</a:t>
            </a:r>
            <a:endParaRPr lang="en-US" altLang="ja-JP" sz="1200" dirty="0" smtClean="0"/>
          </a:p>
          <a:p>
            <a:r>
              <a:rPr lang="ja-JP" altLang="en-US" sz="1200" dirty="0" smtClean="0"/>
              <a:t>・生活面での困りごと相談</a:t>
            </a:r>
            <a:endParaRPr lang="en-US" altLang="ja-JP" sz="1200" dirty="0" smtClean="0"/>
          </a:p>
          <a:p>
            <a:r>
              <a:rPr lang="ja-JP" altLang="en-US" sz="1200" dirty="0" smtClean="0"/>
              <a:t>・緊急時の相談支援等など</a:t>
            </a:r>
            <a:endParaRPr lang="en-US" altLang="ja-JP" sz="1200" dirty="0" smtClean="0"/>
          </a:p>
          <a:p>
            <a:endParaRPr lang="en-US" altLang="ja-JP" sz="1200" dirty="0" smtClean="0"/>
          </a:p>
          <a:p>
            <a:pPr lvl="0"/>
            <a:r>
              <a:rPr lang="ja-JP" altLang="en-US" sz="1400" dirty="0" smtClean="0">
                <a:solidFill>
                  <a:prstClr val="black"/>
                </a:solidFill>
              </a:rPr>
              <a:t>●障害者</a:t>
            </a:r>
            <a:r>
              <a:rPr lang="ja-JP" altLang="en-US" sz="1400" dirty="0">
                <a:solidFill>
                  <a:prstClr val="black"/>
                </a:solidFill>
              </a:rPr>
              <a:t>虐待防止センター</a:t>
            </a:r>
          </a:p>
          <a:p>
            <a:endParaRPr lang="en-US" altLang="ja-JP" sz="1400" dirty="0" smtClean="0"/>
          </a:p>
          <a:p>
            <a:r>
              <a:rPr lang="ja-JP" altLang="en-US" sz="1200" dirty="0" smtClean="0"/>
              <a:t>・家庭、施設、勤め先の虐待通報等の相談</a:t>
            </a:r>
            <a:endParaRPr lang="en-US" altLang="ja-JP" sz="1200" dirty="0" smtClean="0"/>
          </a:p>
          <a:p>
            <a:r>
              <a:rPr lang="ja-JP" altLang="en-US" sz="1200" dirty="0" smtClean="0"/>
              <a:t>・</a:t>
            </a:r>
            <a:r>
              <a:rPr lang="ja-JP" altLang="en-US" sz="1200" dirty="0" err="1" smtClean="0"/>
              <a:t>障がい</a:t>
            </a:r>
            <a:r>
              <a:rPr lang="ja-JP" altLang="en-US" sz="1200" dirty="0" smtClean="0"/>
              <a:t>者の介護でのストレスを抱えるご家族からの相談にも応じます。</a:t>
            </a:r>
            <a:endParaRPr lang="en-US" altLang="ja-JP" sz="1200" dirty="0" smtClean="0"/>
          </a:p>
          <a:p>
            <a:endParaRPr lang="en-US" altLang="ja-JP" sz="1200" dirty="0" smtClean="0"/>
          </a:p>
          <a:p>
            <a:r>
              <a:rPr lang="ja-JP" altLang="en-US" sz="1400" dirty="0" smtClean="0"/>
              <a:t>●こども</a:t>
            </a:r>
            <a:r>
              <a:rPr lang="ja-JP" altLang="en-US" sz="1400" dirty="0"/>
              <a:t>発達相談支援センター</a:t>
            </a:r>
          </a:p>
          <a:p>
            <a:endParaRPr lang="en-US" altLang="ja-JP" sz="1200" dirty="0" smtClean="0"/>
          </a:p>
          <a:p>
            <a:r>
              <a:rPr lang="ja-JP" altLang="en-US" sz="1200" dirty="0" smtClean="0"/>
              <a:t>・０～１８歳のこどもの行動の</a:t>
            </a:r>
            <a:endParaRPr lang="en-US" altLang="ja-JP" sz="1200" dirty="0" smtClean="0"/>
          </a:p>
          <a:p>
            <a:r>
              <a:rPr lang="ja-JP" altLang="en-US" sz="1200" dirty="0" smtClean="0"/>
              <a:t>「気になること」「困っていること」、</a:t>
            </a:r>
            <a:endParaRPr lang="en-US" altLang="ja-JP" sz="1200" dirty="0" smtClean="0"/>
          </a:p>
          <a:p>
            <a:r>
              <a:rPr lang="ja-JP" altLang="en-US" sz="1200" dirty="0" smtClean="0"/>
              <a:t>関わり方の疑問等への相談支援を行います。</a:t>
            </a:r>
            <a:endParaRPr lang="en-US" altLang="ja-JP" sz="1200" dirty="0" smtClean="0"/>
          </a:p>
          <a:p>
            <a:r>
              <a:rPr lang="ja-JP" altLang="en-US" sz="1200" dirty="0" smtClean="0"/>
              <a:t>・相談者の要望や必要に応じて、こども園や幼稚園、学校等へ出向いての相談や他の機関への紹介も行います。</a:t>
            </a:r>
            <a:endParaRPr lang="en-US" altLang="ja-JP" sz="1200" dirty="0" smtClean="0"/>
          </a:p>
          <a:p>
            <a:endParaRPr lang="en-US" altLang="ja-JP" sz="1400" dirty="0" smtClean="0"/>
          </a:p>
          <a:p>
            <a:endParaRPr lang="en-US" altLang="ja-JP" sz="1400" dirty="0" smtClean="0"/>
          </a:p>
          <a:p>
            <a:endParaRPr lang="en-US" altLang="ja-JP" sz="1400" dirty="0" smtClean="0"/>
          </a:p>
          <a:p>
            <a:endParaRPr lang="en-US" altLang="ja-JP" sz="1400" dirty="0" smtClean="0"/>
          </a:p>
          <a:p>
            <a:endParaRPr lang="en-US" altLang="ja-JP" sz="1400" dirty="0"/>
          </a:p>
        </p:txBody>
      </p:sp>
      <p:sp>
        <p:nvSpPr>
          <p:cNvPr id="15" name="テキスト ボックス 14"/>
          <p:cNvSpPr txBox="1"/>
          <p:nvPr/>
        </p:nvSpPr>
        <p:spPr>
          <a:xfrm>
            <a:off x="309530" y="6566365"/>
            <a:ext cx="3053846" cy="738664"/>
          </a:xfrm>
          <a:prstGeom prst="rect">
            <a:avLst/>
          </a:prstGeom>
          <a:noFill/>
        </p:spPr>
        <p:txBody>
          <a:bodyPr wrap="square" rtlCol="0">
            <a:spAutoFit/>
          </a:bodyPr>
          <a:lstStyle/>
          <a:p>
            <a:r>
              <a:rPr kumimoji="1" lang="ja-JP" altLang="en-US" sz="1400" dirty="0" smtClean="0"/>
              <a:t>「あおぞら」で</a:t>
            </a:r>
            <a:r>
              <a:rPr lang="ja-JP" altLang="en-US" sz="1400" dirty="0" smtClean="0"/>
              <a:t>は、</a:t>
            </a:r>
            <a:r>
              <a:rPr kumimoji="1" lang="ja-JP" altLang="en-US" sz="1400" dirty="0" smtClean="0"/>
              <a:t>子どもから大人までの</a:t>
            </a:r>
            <a:r>
              <a:rPr kumimoji="1" lang="ja-JP" altLang="en-US" sz="1400" dirty="0" err="1" smtClean="0"/>
              <a:t>障がい</a:t>
            </a:r>
            <a:r>
              <a:rPr kumimoji="1" lang="ja-JP" altLang="en-US" sz="1400" dirty="0" smtClean="0"/>
              <a:t>等に関する相談支援の拠点としての役割を担っています</a:t>
            </a:r>
            <a:endParaRPr kumimoji="1" lang="ja-JP" altLang="en-US" sz="1400" dirty="0"/>
          </a:p>
        </p:txBody>
      </p:sp>
      <p:sp>
        <p:nvSpPr>
          <p:cNvPr id="56" name="正方形/長方形 55"/>
          <p:cNvSpPr/>
          <p:nvPr/>
        </p:nvSpPr>
        <p:spPr>
          <a:xfrm>
            <a:off x="7740067" y="5010750"/>
            <a:ext cx="2961557" cy="307777"/>
          </a:xfrm>
          <a:prstGeom prst="rect">
            <a:avLst/>
          </a:prstGeom>
        </p:spPr>
        <p:txBody>
          <a:bodyPr wrap="square">
            <a:spAutoFit/>
          </a:bodyPr>
          <a:lstStyle/>
          <a:p>
            <a:pPr defTabSz="914277" fontAlgn="base">
              <a:spcBef>
                <a:spcPct val="0"/>
              </a:spcBef>
              <a:spcAft>
                <a:spcPct val="0"/>
              </a:spcAft>
            </a:pPr>
            <a:r>
              <a:rPr lang="ja-JP" altLang="en-US" sz="1400" b="1" dirty="0">
                <a:latin typeface="Arial" pitchFamily="34" charset="0"/>
                <a:cs typeface="ＭＳ Ｐゴシック" pitchFamily="50" charset="-128"/>
              </a:rPr>
              <a:t>障害者相談支援センターの取り組み</a:t>
            </a:r>
            <a:endParaRPr lang="ja-JP" altLang="en-US" sz="1400" b="1" dirty="0">
              <a:latin typeface="+mj-ea"/>
              <a:cs typeface="ＭＳ Ｐゴシック" pitchFamily="50" charset="-128"/>
            </a:endParaRPr>
          </a:p>
        </p:txBody>
      </p:sp>
      <p:pic>
        <p:nvPicPr>
          <p:cNvPr id="57" name="図 56"/>
          <p:cNvPicPr>
            <a:picLocks noChangeAspect="1"/>
          </p:cNvPicPr>
          <p:nvPr/>
        </p:nvPicPr>
        <p:blipFill>
          <a:blip r:embed="rId7"/>
          <a:stretch>
            <a:fillRect/>
          </a:stretch>
        </p:blipFill>
        <p:spPr>
          <a:xfrm>
            <a:off x="7635015" y="5321702"/>
            <a:ext cx="3218967" cy="103641"/>
          </a:xfrm>
          <a:prstGeom prst="rect">
            <a:avLst/>
          </a:prstGeom>
        </p:spPr>
      </p:pic>
      <p:sp>
        <p:nvSpPr>
          <p:cNvPr id="58" name="テキスト ボックス 57"/>
          <p:cNvSpPr txBox="1"/>
          <p:nvPr/>
        </p:nvSpPr>
        <p:spPr>
          <a:xfrm>
            <a:off x="7740067" y="5521108"/>
            <a:ext cx="3249175" cy="2123658"/>
          </a:xfrm>
          <a:prstGeom prst="rect">
            <a:avLst/>
          </a:prstGeom>
          <a:noFill/>
          <a:ln>
            <a:noFill/>
          </a:ln>
        </p:spPr>
        <p:txBody>
          <a:bodyPr wrap="square" rtlCol="0">
            <a:spAutoFit/>
          </a:bodyPr>
          <a:lstStyle/>
          <a:p>
            <a:r>
              <a:rPr kumimoji="1" lang="ja-JP" altLang="en-US" sz="1200" dirty="0" smtClean="0"/>
              <a:t>・障害福祉分野を専門としている相談支援専門員が相談に対応します。</a:t>
            </a:r>
            <a:endParaRPr kumimoji="1" lang="en-US" altLang="ja-JP" sz="1200" dirty="0" smtClean="0"/>
          </a:p>
          <a:p>
            <a:r>
              <a:rPr kumimoji="1" lang="ja-JP" altLang="en-US" sz="1200" dirty="0" smtClean="0"/>
              <a:t>・ライフステージに応じて切れ目なく支援が行えるように各機関で連携強化をしながら支援を行います。</a:t>
            </a:r>
            <a:endParaRPr kumimoji="1" lang="en-US" altLang="ja-JP" sz="1200" dirty="0" smtClean="0"/>
          </a:p>
          <a:p>
            <a:r>
              <a:rPr lang="ja-JP" altLang="en-US" sz="1200" dirty="0" smtClean="0"/>
              <a:t>・</a:t>
            </a:r>
            <a:r>
              <a:rPr lang="ja-JP" altLang="en-US" sz="1200" dirty="0" err="1" smtClean="0"/>
              <a:t>障がい</a:t>
            </a:r>
            <a:r>
              <a:rPr lang="ja-JP" altLang="en-US" sz="1200" dirty="0" smtClean="0"/>
              <a:t>福祉サービス事業所に対する専門的助言を行います。また研修会等を企画します。</a:t>
            </a:r>
            <a:endParaRPr lang="en-US" altLang="ja-JP" sz="1200" dirty="0" smtClean="0"/>
          </a:p>
          <a:p>
            <a:r>
              <a:rPr kumimoji="1" lang="ja-JP" altLang="en-US" sz="1200" dirty="0" smtClean="0"/>
              <a:t>・権利擁護・虐待防止などの普及啓発活動を行います。</a:t>
            </a:r>
            <a:endParaRPr kumimoji="1" lang="en-US" altLang="ja-JP" sz="1200" dirty="0" smtClean="0"/>
          </a:p>
          <a:p>
            <a:r>
              <a:rPr lang="ja-JP" altLang="en-US" sz="1200" dirty="0" smtClean="0"/>
              <a:t>・かほく市の地域課題に対して、自立支援協議会で検討します。</a:t>
            </a:r>
            <a:endParaRPr kumimoji="1" lang="ja-JP" altLang="en-US" sz="1200" dirty="0"/>
          </a:p>
        </p:txBody>
      </p:sp>
      <p:sp>
        <p:nvSpPr>
          <p:cNvPr id="5" name="テキスト ボックス 4"/>
          <p:cNvSpPr txBox="1"/>
          <p:nvPr/>
        </p:nvSpPr>
        <p:spPr>
          <a:xfrm>
            <a:off x="7729013" y="275309"/>
            <a:ext cx="3205285" cy="4401205"/>
          </a:xfrm>
          <a:prstGeom prst="rect">
            <a:avLst/>
          </a:prstGeom>
          <a:noFill/>
        </p:spPr>
        <p:txBody>
          <a:bodyPr wrap="square" rtlCol="0">
            <a:spAutoFit/>
          </a:bodyPr>
          <a:lstStyle/>
          <a:p>
            <a:r>
              <a:rPr kumimoji="1" lang="ja-JP" altLang="en-US" sz="1400" dirty="0" smtClean="0">
                <a:latin typeface="+mn-ea"/>
              </a:rPr>
              <a:t>＜相談内容例＞</a:t>
            </a:r>
            <a:endParaRPr kumimoji="1" lang="en-US" altLang="ja-JP" sz="1400" dirty="0" smtClean="0">
              <a:latin typeface="+mn-ea"/>
            </a:endParaRPr>
          </a:p>
          <a:p>
            <a:endParaRPr lang="en-US" altLang="ja-JP" sz="1400" dirty="0">
              <a:latin typeface="+mn-ea"/>
            </a:endParaRPr>
          </a:p>
          <a:p>
            <a:r>
              <a:rPr kumimoji="1" lang="ja-JP" altLang="en-US" sz="1200" dirty="0" smtClean="0">
                <a:latin typeface="+mn-ea"/>
              </a:rPr>
              <a:t>・障害者手帳をもっているけど、どんな仕事ができるの？</a:t>
            </a:r>
            <a:endParaRPr kumimoji="1" lang="en-US" altLang="ja-JP" sz="1200" dirty="0" smtClean="0">
              <a:latin typeface="+mn-ea"/>
            </a:endParaRPr>
          </a:p>
          <a:p>
            <a:r>
              <a:rPr lang="ja-JP" altLang="en-US" sz="1200" dirty="0" smtClean="0">
                <a:latin typeface="+mn-ea"/>
              </a:rPr>
              <a:t>・</a:t>
            </a:r>
            <a:r>
              <a:rPr lang="ja-JP" altLang="en-US" sz="1200" dirty="0">
                <a:latin typeface="+mn-ea"/>
              </a:rPr>
              <a:t>なかなか仕事が</a:t>
            </a:r>
            <a:r>
              <a:rPr lang="ja-JP" altLang="en-US" sz="1200" dirty="0" smtClean="0">
                <a:latin typeface="+mn-ea"/>
              </a:rPr>
              <a:t>続かない。</a:t>
            </a:r>
            <a:endParaRPr lang="en-US" altLang="ja-JP" sz="1200" dirty="0" smtClean="0">
              <a:latin typeface="+mn-ea"/>
            </a:endParaRPr>
          </a:p>
          <a:p>
            <a:r>
              <a:rPr lang="ja-JP" altLang="en-US" sz="1200" dirty="0" smtClean="0">
                <a:latin typeface="+mn-ea"/>
              </a:rPr>
              <a:t>・仕事が見つからない。</a:t>
            </a:r>
            <a:endParaRPr lang="en-US" altLang="ja-JP" sz="1200" dirty="0" smtClean="0">
              <a:latin typeface="+mn-ea"/>
            </a:endParaRPr>
          </a:p>
          <a:p>
            <a:r>
              <a:rPr lang="ja-JP" altLang="en-US" sz="1200" dirty="0" smtClean="0">
                <a:latin typeface="+mn-ea"/>
              </a:rPr>
              <a:t>・働いている会社でつらい思いをしている。</a:t>
            </a:r>
            <a:endParaRPr lang="en-US" altLang="ja-JP" sz="1200" dirty="0" smtClean="0">
              <a:latin typeface="+mn-ea"/>
            </a:endParaRPr>
          </a:p>
          <a:p>
            <a:r>
              <a:rPr lang="ja-JP" altLang="en-US" sz="1200" dirty="0" smtClean="0">
                <a:latin typeface="+mn-ea"/>
              </a:rPr>
              <a:t>・発達障害がないか心配である。</a:t>
            </a:r>
            <a:endParaRPr lang="en-US" altLang="ja-JP" sz="1200" dirty="0" smtClean="0">
              <a:latin typeface="+mn-ea"/>
            </a:endParaRPr>
          </a:p>
          <a:p>
            <a:r>
              <a:rPr lang="ja-JP" altLang="en-US" sz="1200" dirty="0" smtClean="0">
                <a:latin typeface="+mn-ea"/>
              </a:rPr>
              <a:t>・お金が上手に使えず、生活に困っている。</a:t>
            </a:r>
            <a:endParaRPr lang="en-US" altLang="ja-JP" sz="1200" dirty="0" smtClean="0">
              <a:latin typeface="+mn-ea"/>
            </a:endParaRPr>
          </a:p>
          <a:p>
            <a:endParaRPr lang="en-US" altLang="ja-JP" sz="1200" dirty="0">
              <a:latin typeface="+mn-ea"/>
            </a:endParaRPr>
          </a:p>
          <a:p>
            <a:r>
              <a:rPr lang="ja-JP" altLang="en-US" sz="1200" dirty="0" smtClean="0">
                <a:latin typeface="+mn-ea"/>
              </a:rPr>
              <a:t>・気持ちが沈んで意欲がでない。</a:t>
            </a:r>
            <a:endParaRPr lang="en-US" altLang="ja-JP" sz="1200" dirty="0" smtClean="0">
              <a:latin typeface="+mn-ea"/>
            </a:endParaRPr>
          </a:p>
          <a:p>
            <a:r>
              <a:rPr lang="ja-JP" altLang="en-US" sz="1200" dirty="0" smtClean="0">
                <a:latin typeface="+mn-ea"/>
              </a:rPr>
              <a:t>・</a:t>
            </a:r>
            <a:r>
              <a:rPr lang="ja-JP" altLang="en-US" sz="1200" dirty="0">
                <a:latin typeface="+mn-ea"/>
              </a:rPr>
              <a:t>自分</a:t>
            </a:r>
            <a:r>
              <a:rPr lang="ja-JP" altLang="en-US" sz="1200" dirty="0" smtClean="0">
                <a:latin typeface="+mn-ea"/>
              </a:rPr>
              <a:t>を傷つけたい気持ちが出てくる。</a:t>
            </a:r>
            <a:endParaRPr lang="en-US" altLang="ja-JP" sz="1200" dirty="0" smtClean="0">
              <a:latin typeface="+mn-ea"/>
            </a:endParaRPr>
          </a:p>
          <a:p>
            <a:r>
              <a:rPr lang="ja-JP" altLang="en-US" sz="1200" dirty="0" smtClean="0">
                <a:latin typeface="+mn-ea"/>
              </a:rPr>
              <a:t>・自殺を考えてしまう。</a:t>
            </a:r>
            <a:endParaRPr lang="en-US" altLang="ja-JP" sz="1200" dirty="0" smtClean="0">
              <a:latin typeface="+mn-ea"/>
            </a:endParaRPr>
          </a:p>
          <a:p>
            <a:endParaRPr lang="en-US" altLang="ja-JP" sz="1200" dirty="0" smtClean="0">
              <a:latin typeface="+mn-ea"/>
            </a:endParaRPr>
          </a:p>
          <a:p>
            <a:r>
              <a:rPr lang="ja-JP" altLang="en-US" sz="1200" dirty="0" smtClean="0">
                <a:latin typeface="+mn-ea"/>
              </a:rPr>
              <a:t>・日中の過ごし方がわからない。</a:t>
            </a:r>
            <a:endParaRPr lang="en-US" altLang="ja-JP" sz="1200" dirty="0" smtClean="0">
              <a:latin typeface="+mn-ea"/>
            </a:endParaRPr>
          </a:p>
          <a:p>
            <a:r>
              <a:rPr lang="ja-JP" altLang="en-US" sz="1200" dirty="0" smtClean="0">
                <a:latin typeface="+mn-ea"/>
              </a:rPr>
              <a:t>・病気かもしれないが、病院には行きたくない。</a:t>
            </a:r>
            <a:endParaRPr lang="en-US" altLang="ja-JP" sz="1200" dirty="0" smtClean="0">
              <a:latin typeface="+mn-ea"/>
            </a:endParaRPr>
          </a:p>
          <a:p>
            <a:r>
              <a:rPr lang="ja-JP" altLang="en-US" sz="1200" dirty="0" smtClean="0">
                <a:latin typeface="+mn-ea"/>
              </a:rPr>
              <a:t>・外へ出ることができない。</a:t>
            </a:r>
            <a:endParaRPr lang="en-US" altLang="ja-JP" sz="1200" dirty="0" smtClean="0">
              <a:latin typeface="+mn-ea"/>
            </a:endParaRPr>
          </a:p>
          <a:p>
            <a:r>
              <a:rPr lang="ja-JP" altLang="en-US" sz="1200" dirty="0" smtClean="0">
                <a:latin typeface="+mn-ea"/>
              </a:rPr>
              <a:t>・ゲーム・インターネット等をやめることが出来ず、生活上必要な事や仕事等ができない。</a:t>
            </a:r>
            <a:endParaRPr lang="en-US" altLang="ja-JP" sz="1200" dirty="0" smtClean="0">
              <a:latin typeface="+mn-ea"/>
            </a:endParaRPr>
          </a:p>
          <a:p>
            <a:endParaRPr lang="en-US" altLang="ja-JP" sz="1200" dirty="0">
              <a:latin typeface="+mn-ea"/>
            </a:endParaRPr>
          </a:p>
          <a:p>
            <a:r>
              <a:rPr lang="ja-JP" altLang="en-US" sz="1200" dirty="0" smtClean="0">
                <a:latin typeface="+mn-ea"/>
              </a:rPr>
              <a:t>・家族が引きこもっていて将来が心配</a:t>
            </a:r>
            <a:endParaRPr lang="en-US" altLang="ja-JP" sz="1200" dirty="0" smtClean="0">
              <a:latin typeface="+mn-ea"/>
            </a:endParaRPr>
          </a:p>
          <a:p>
            <a:r>
              <a:rPr lang="ja-JP" altLang="en-US" sz="1200" dirty="0" smtClean="0">
                <a:latin typeface="+mn-ea"/>
              </a:rPr>
              <a:t>・家族の言動や様子が心配である。</a:t>
            </a:r>
            <a:endParaRPr lang="en-US" altLang="ja-JP" sz="1200" dirty="0" smtClean="0">
              <a:latin typeface="+mn-ea"/>
            </a:endParaRPr>
          </a:p>
          <a:p>
            <a:r>
              <a:rPr lang="ja-JP" altLang="en-US" sz="1200" dirty="0" smtClean="0">
                <a:latin typeface="+mn-ea"/>
              </a:rPr>
              <a:t>・</a:t>
            </a:r>
            <a:r>
              <a:rPr lang="ja-JP" altLang="en-US" sz="1200" dirty="0">
                <a:latin typeface="+mn-ea"/>
              </a:rPr>
              <a:t>家族や職場から虐待をうけている</a:t>
            </a:r>
            <a:r>
              <a:rPr lang="ja-JP" altLang="en-US" sz="1200" dirty="0" smtClean="0">
                <a:latin typeface="+mn-ea"/>
              </a:rPr>
              <a:t>。　　など　　　　　　　　　　　　　　　　　　　　　　　　　　　　　　　　</a:t>
            </a:r>
            <a:endParaRPr kumimoji="1" lang="ja-JP" altLang="en-US" sz="1400" dirty="0">
              <a:latin typeface="+mn-ea"/>
            </a:endParaRPr>
          </a:p>
        </p:txBody>
      </p:sp>
      <p:pic>
        <p:nvPicPr>
          <p:cNvPr id="47" name="図 46"/>
          <p:cNvPicPr>
            <a:picLocks noChangeAspect="1"/>
          </p:cNvPicPr>
          <p:nvPr/>
        </p:nvPicPr>
        <p:blipFill>
          <a:blip r:embed="rId3"/>
          <a:stretch>
            <a:fillRect/>
          </a:stretch>
        </p:blipFill>
        <p:spPr>
          <a:xfrm rot="720000">
            <a:off x="10168431" y="239265"/>
            <a:ext cx="363149" cy="433028"/>
          </a:xfrm>
          <a:prstGeom prst="rect">
            <a:avLst/>
          </a:prstGeom>
        </p:spPr>
      </p:pic>
      <p:sp>
        <p:nvSpPr>
          <p:cNvPr id="10" name="角丸四角形 9"/>
          <p:cNvSpPr/>
          <p:nvPr/>
        </p:nvSpPr>
        <p:spPr>
          <a:xfrm>
            <a:off x="7672723" y="101551"/>
            <a:ext cx="3177269" cy="4803422"/>
          </a:xfrm>
          <a:prstGeom prst="roundRect">
            <a:avLst/>
          </a:prstGeom>
          <a:noFill/>
          <a:ln>
            <a:solidFill>
              <a:schemeClr val="dk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9" name="図 48"/>
          <p:cNvPicPr>
            <a:picLocks noChangeAspect="1"/>
          </p:cNvPicPr>
          <p:nvPr/>
        </p:nvPicPr>
        <p:blipFill>
          <a:blip r:embed="rId5"/>
          <a:stretch>
            <a:fillRect/>
          </a:stretch>
        </p:blipFill>
        <p:spPr>
          <a:xfrm flipH="1">
            <a:off x="9897734" y="204942"/>
            <a:ext cx="341745" cy="384262"/>
          </a:xfrm>
          <a:prstGeom prst="rect">
            <a:avLst/>
          </a:prstGeom>
        </p:spPr>
      </p:pic>
    </p:spTree>
    <p:extLst>
      <p:ext uri="{BB962C8B-B14F-4D97-AF65-F5344CB8AC3E}">
        <p14:creationId xmlns:p14="http://schemas.microsoft.com/office/powerpoint/2010/main" val="603130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ガイド入りテンプレートサンプル20130531三木さん">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kumimoji="1" dirty="0"/>
        </a:defPPr>
      </a:lstStyle>
    </a:txDef>
  </a:objectDefaults>
  <a:extraClrSchemeLst/>
  <a:extLst>
    <a:ext uri="{05A4C25C-085E-4340-85A3-A5531E510DB2}">
      <thm15:themeFamily xmlns:thm15="http://schemas.microsoft.com/office/thememl/2012/main" name="5.potx" id="{3F8E5C06-014F-4A13-A3C7-E133BECAFD1E}" vid="{BD152B00-4CFD-4022-8208-530F7579D7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872</Words>
  <Application>Microsoft Office PowerPoint</Application>
  <PresentationFormat>ユーザー設定</PresentationFormat>
  <Paragraphs>115</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HGP創英角ｺﾞｼｯｸUB</vt:lpstr>
      <vt:lpstr>HGP創英角ﾎﾟｯﾌﾟ体</vt:lpstr>
      <vt:lpstr>HGS創英角ﾎﾟｯﾌﾟ体</vt:lpstr>
      <vt:lpstr>HG丸ｺﾞｼｯｸM-PRO</vt:lpstr>
      <vt:lpstr>ＭＳ Ｐゴシック</vt:lpstr>
      <vt:lpstr>Arial</vt:lpstr>
      <vt:lpstr>Calibri</vt:lpstr>
      <vt:lpstr>Calibri Light</vt:lpstr>
      <vt:lpstr>ガイド入りテンプレートサンプル20130531三木さん</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2022-09-07T07:12:10Z</dcterms:modified>
</cp:coreProperties>
</file>