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2" r:id="rId1"/>
  </p:sldMasterIdLst>
  <p:notesMasterIdLst>
    <p:notesMasterId r:id="rId3"/>
  </p:notesMasterIdLst>
  <p:handoutMasterIdLst>
    <p:handoutMasterId r:id="rId4"/>
  </p:handoutMasterIdLst>
  <p:sldIdLst>
    <p:sldId id="263" r:id="rId2"/>
  </p:sldIdLst>
  <p:sldSz cx="6858000" cy="1219200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84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069" autoAdjust="0"/>
    <p:restoredTop sz="96723" autoAdjust="0"/>
  </p:normalViewPr>
  <p:slideViewPr>
    <p:cSldViewPr snapToGrid="0">
      <p:cViewPr>
        <p:scale>
          <a:sx n="100" d="100"/>
          <a:sy n="100" d="100"/>
        </p:scale>
        <p:origin x="2838" y="72"/>
      </p:cViewPr>
      <p:guideLst>
        <p:guide orient="horz" pos="3840"/>
        <p:guide pos="216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376" cy="493855"/>
          </a:xfrm>
          <a:prstGeom prst="rect">
            <a:avLst/>
          </a:prstGeom>
        </p:spPr>
        <p:txBody>
          <a:bodyPr vert="horz" lIns="88084" tIns="44042" rIns="88084" bIns="44042"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872" y="0"/>
            <a:ext cx="2918375" cy="493855"/>
          </a:xfrm>
          <a:prstGeom prst="rect">
            <a:avLst/>
          </a:prstGeom>
        </p:spPr>
        <p:txBody>
          <a:bodyPr vert="horz" lIns="88084" tIns="44042" rIns="88084" bIns="44042" rtlCol="0"/>
          <a:lstStyle>
            <a:lvl1pPr algn="r">
              <a:defRPr sz="1200"/>
            </a:lvl1pPr>
          </a:lstStyle>
          <a:p>
            <a:fld id="{6ECB4929-B0A3-4030-8BCF-4841D0248EAC}" type="datetimeFigureOut">
              <a:rPr kumimoji="1" lang="ja-JP" altLang="en-US" smtClean="0"/>
              <a:t>2025/3/21</a:t>
            </a:fld>
            <a:endParaRPr kumimoji="1" lang="ja-JP" altLang="en-US"/>
          </a:p>
        </p:txBody>
      </p:sp>
      <p:sp>
        <p:nvSpPr>
          <p:cNvPr id="4" name="フッター プレースホルダー 3"/>
          <p:cNvSpPr>
            <a:spLocks noGrp="1"/>
          </p:cNvSpPr>
          <p:nvPr>
            <p:ph type="ftr" sz="quarter" idx="2"/>
          </p:nvPr>
        </p:nvSpPr>
        <p:spPr>
          <a:xfrm>
            <a:off x="0" y="9372458"/>
            <a:ext cx="2918376" cy="493855"/>
          </a:xfrm>
          <a:prstGeom prst="rect">
            <a:avLst/>
          </a:prstGeom>
        </p:spPr>
        <p:txBody>
          <a:bodyPr vert="horz" lIns="88084" tIns="44042" rIns="88084" bIns="44042"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872" y="9372458"/>
            <a:ext cx="2918375" cy="493855"/>
          </a:xfrm>
          <a:prstGeom prst="rect">
            <a:avLst/>
          </a:prstGeom>
        </p:spPr>
        <p:txBody>
          <a:bodyPr vert="horz" lIns="88084" tIns="44042" rIns="88084" bIns="44042" rtlCol="0" anchor="b"/>
          <a:lstStyle>
            <a:lvl1pPr algn="r">
              <a:defRPr sz="1200"/>
            </a:lvl1pPr>
          </a:lstStyle>
          <a:p>
            <a:fld id="{F7023CC1-94AC-4D03-8D86-77719E3B4E77}" type="slidenum">
              <a:rPr kumimoji="1" lang="ja-JP" altLang="en-US" smtClean="0"/>
              <a:t>‹#›</a:t>
            </a:fld>
            <a:endParaRPr kumimoji="1" lang="ja-JP" altLang="en-US"/>
          </a:p>
        </p:txBody>
      </p:sp>
    </p:spTree>
    <p:extLst>
      <p:ext uri="{BB962C8B-B14F-4D97-AF65-F5344CB8AC3E}">
        <p14:creationId xmlns:p14="http://schemas.microsoft.com/office/powerpoint/2010/main" val="24802053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18831" cy="495029"/>
          </a:xfrm>
          <a:prstGeom prst="rect">
            <a:avLst/>
          </a:prstGeom>
        </p:spPr>
        <p:txBody>
          <a:bodyPr vert="horz" lIns="91423" tIns="45711" rIns="91423" bIns="4571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5" y="0"/>
            <a:ext cx="2918831" cy="495029"/>
          </a:xfrm>
          <a:prstGeom prst="rect">
            <a:avLst/>
          </a:prstGeom>
        </p:spPr>
        <p:txBody>
          <a:bodyPr vert="horz" lIns="91423" tIns="45711" rIns="91423" bIns="45711" rtlCol="0"/>
          <a:lstStyle>
            <a:lvl1pPr algn="r">
              <a:defRPr sz="1200"/>
            </a:lvl1pPr>
          </a:lstStyle>
          <a:p>
            <a:fld id="{FE77DC81-4290-467D-AC78-CE40475C2CF5}" type="datetimeFigureOut">
              <a:rPr kumimoji="1" lang="ja-JP" altLang="en-US" smtClean="0"/>
              <a:t>2025/3/21</a:t>
            </a:fld>
            <a:endParaRPr kumimoji="1" lang="ja-JP" altLang="en-US"/>
          </a:p>
        </p:txBody>
      </p:sp>
      <p:sp>
        <p:nvSpPr>
          <p:cNvPr id="4" name="スライド イメージ プレースホルダー 3"/>
          <p:cNvSpPr>
            <a:spLocks noGrp="1" noRot="1" noChangeAspect="1"/>
          </p:cNvSpPr>
          <p:nvPr>
            <p:ph type="sldImg" idx="2"/>
          </p:nvPr>
        </p:nvSpPr>
        <p:spPr>
          <a:xfrm>
            <a:off x="2432050" y="1233488"/>
            <a:ext cx="1871663" cy="3328987"/>
          </a:xfrm>
          <a:prstGeom prst="rect">
            <a:avLst/>
          </a:prstGeom>
          <a:noFill/>
          <a:ln w="12700">
            <a:solidFill>
              <a:prstClr val="black"/>
            </a:solidFill>
          </a:ln>
        </p:spPr>
        <p:txBody>
          <a:bodyPr vert="horz" lIns="91423" tIns="45711" rIns="91423" bIns="45711" rtlCol="0" anchor="ctr"/>
          <a:lstStyle/>
          <a:p>
            <a:endParaRPr lang="ja-JP" altLang="en-US"/>
          </a:p>
        </p:txBody>
      </p:sp>
      <p:sp>
        <p:nvSpPr>
          <p:cNvPr id="5" name="ノート プレースホルダー 4"/>
          <p:cNvSpPr>
            <a:spLocks noGrp="1"/>
          </p:cNvSpPr>
          <p:nvPr>
            <p:ph type="body" sz="quarter" idx="3"/>
          </p:nvPr>
        </p:nvSpPr>
        <p:spPr>
          <a:xfrm>
            <a:off x="673577" y="4748165"/>
            <a:ext cx="5388610" cy="3884861"/>
          </a:xfrm>
          <a:prstGeom prst="rect">
            <a:avLst/>
          </a:prstGeom>
        </p:spPr>
        <p:txBody>
          <a:bodyPr vert="horz" lIns="91423" tIns="45711" rIns="91423" bIns="4571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371286"/>
            <a:ext cx="2918831" cy="495028"/>
          </a:xfrm>
          <a:prstGeom prst="rect">
            <a:avLst/>
          </a:prstGeom>
        </p:spPr>
        <p:txBody>
          <a:bodyPr vert="horz" lIns="91423" tIns="45711" rIns="91423" bIns="4571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5" y="9371286"/>
            <a:ext cx="2918831" cy="495028"/>
          </a:xfrm>
          <a:prstGeom prst="rect">
            <a:avLst/>
          </a:prstGeom>
        </p:spPr>
        <p:txBody>
          <a:bodyPr vert="horz" lIns="91423" tIns="45711" rIns="91423" bIns="45711" rtlCol="0" anchor="b"/>
          <a:lstStyle>
            <a:lvl1pPr algn="r">
              <a:defRPr sz="1200"/>
            </a:lvl1pPr>
          </a:lstStyle>
          <a:p>
            <a:fld id="{478E7874-8DCE-448B-A3E4-FA34F9BAB328}" type="slidenum">
              <a:rPr kumimoji="1" lang="ja-JP" altLang="en-US" smtClean="0"/>
              <a:t>‹#›</a:t>
            </a:fld>
            <a:endParaRPr kumimoji="1" lang="ja-JP" altLang="en-US"/>
          </a:p>
        </p:txBody>
      </p:sp>
    </p:spTree>
    <p:extLst>
      <p:ext uri="{BB962C8B-B14F-4D97-AF65-F5344CB8AC3E}">
        <p14:creationId xmlns:p14="http://schemas.microsoft.com/office/powerpoint/2010/main" val="309445201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478E7874-8DCE-448B-A3E4-FA34F9BAB328}" type="slidenum">
              <a:rPr kumimoji="1" lang="ja-JP" altLang="en-US" smtClean="0"/>
              <a:t>1</a:t>
            </a:fld>
            <a:endParaRPr kumimoji="1" lang="ja-JP" altLang="en-US"/>
          </a:p>
        </p:txBody>
      </p:sp>
    </p:spTree>
    <p:extLst>
      <p:ext uri="{BB962C8B-B14F-4D97-AF65-F5344CB8AC3E}">
        <p14:creationId xmlns:p14="http://schemas.microsoft.com/office/powerpoint/2010/main" val="21632147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857250" y="1995312"/>
            <a:ext cx="5143500" cy="4244622"/>
          </a:xfrm>
        </p:spPr>
        <p:txBody>
          <a:bodyPr anchor="b"/>
          <a:lstStyle>
            <a:lvl1pPr algn="ctr">
              <a:defRPr sz="3375"/>
            </a:lvl1pPr>
          </a:lstStyle>
          <a:p>
            <a:r>
              <a:rPr kumimoji="1" lang="ja-JP" altLang="en-US"/>
              <a:t>マスター タイトルの書式設定</a:t>
            </a:r>
          </a:p>
        </p:txBody>
      </p:sp>
      <p:sp>
        <p:nvSpPr>
          <p:cNvPr id="3" name="サブタイトル 2"/>
          <p:cNvSpPr>
            <a:spLocks noGrp="1"/>
          </p:cNvSpPr>
          <p:nvPr>
            <p:ph type="subTitle" idx="1"/>
          </p:nvPr>
        </p:nvSpPr>
        <p:spPr>
          <a:xfrm>
            <a:off x="857250" y="6403623"/>
            <a:ext cx="5143500" cy="2943577"/>
          </a:xfrm>
        </p:spPr>
        <p:txBody>
          <a:bodyPr/>
          <a:lstStyle>
            <a:lvl1pPr marL="0" indent="0" algn="ctr">
              <a:buNone/>
              <a:defRPr sz="1350"/>
            </a:lvl1pPr>
            <a:lvl2pPr marL="257175" indent="0" algn="ctr">
              <a:buNone/>
              <a:defRPr sz="1125"/>
            </a:lvl2pPr>
            <a:lvl3pPr marL="514350" indent="0" algn="ctr">
              <a:buNone/>
              <a:defRPr sz="1013"/>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75C692C3-D3E4-4731-BBE8-0D3EE34A811A}" type="datetimeFigureOut">
              <a:rPr kumimoji="1" lang="ja-JP" altLang="en-US" smtClean="0"/>
              <a:t>2025/3/21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8C0C28-ED8F-4BEF-A30D-B42FD9CBAEF2}" type="slidenum">
              <a:rPr kumimoji="1" lang="ja-JP" altLang="en-US" smtClean="0"/>
              <a:t>‹#›</a:t>
            </a:fld>
            <a:endParaRPr kumimoji="1" lang="ja-JP" altLang="en-US"/>
          </a:p>
        </p:txBody>
      </p:sp>
    </p:spTree>
    <p:extLst>
      <p:ext uri="{BB962C8B-B14F-4D97-AF65-F5344CB8AC3E}">
        <p14:creationId xmlns:p14="http://schemas.microsoft.com/office/powerpoint/2010/main" val="23346805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5C692C3-D3E4-4731-BBE8-0D3EE34A811A}" type="datetimeFigureOut">
              <a:rPr kumimoji="1" lang="ja-JP" altLang="en-US" smtClean="0"/>
              <a:t>2025/3/21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8C0C28-ED8F-4BEF-A30D-B42FD9CBAEF2}" type="slidenum">
              <a:rPr kumimoji="1" lang="ja-JP" altLang="en-US" smtClean="0"/>
              <a:t>‹#›</a:t>
            </a:fld>
            <a:endParaRPr kumimoji="1" lang="ja-JP" altLang="en-US"/>
          </a:p>
        </p:txBody>
      </p:sp>
    </p:spTree>
    <p:extLst>
      <p:ext uri="{BB962C8B-B14F-4D97-AF65-F5344CB8AC3E}">
        <p14:creationId xmlns:p14="http://schemas.microsoft.com/office/powerpoint/2010/main" val="27595021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07756" y="649111"/>
            <a:ext cx="1478756" cy="10332156"/>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71487" y="649111"/>
            <a:ext cx="4350544" cy="10332156"/>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5C692C3-D3E4-4731-BBE8-0D3EE34A811A}" type="datetimeFigureOut">
              <a:rPr kumimoji="1" lang="ja-JP" altLang="en-US" smtClean="0"/>
              <a:t>2025/3/21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8C0C28-ED8F-4BEF-A30D-B42FD9CBAEF2}" type="slidenum">
              <a:rPr kumimoji="1" lang="ja-JP" altLang="en-US" smtClean="0"/>
              <a:t>‹#›</a:t>
            </a:fld>
            <a:endParaRPr kumimoji="1" lang="ja-JP" altLang="en-US"/>
          </a:p>
        </p:txBody>
      </p:sp>
    </p:spTree>
    <p:extLst>
      <p:ext uri="{BB962C8B-B14F-4D97-AF65-F5344CB8AC3E}">
        <p14:creationId xmlns:p14="http://schemas.microsoft.com/office/powerpoint/2010/main" val="8187488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5C692C3-D3E4-4731-BBE8-0D3EE34A811A}" type="datetimeFigureOut">
              <a:rPr kumimoji="1" lang="ja-JP" altLang="en-US" smtClean="0"/>
              <a:t>2025/3/21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8C0C28-ED8F-4BEF-A30D-B42FD9CBAEF2}" type="slidenum">
              <a:rPr kumimoji="1" lang="ja-JP" altLang="en-US" smtClean="0"/>
              <a:t>‹#›</a:t>
            </a:fld>
            <a:endParaRPr kumimoji="1" lang="ja-JP" altLang="en-US"/>
          </a:p>
        </p:txBody>
      </p:sp>
    </p:spTree>
    <p:extLst>
      <p:ext uri="{BB962C8B-B14F-4D97-AF65-F5344CB8AC3E}">
        <p14:creationId xmlns:p14="http://schemas.microsoft.com/office/powerpoint/2010/main" val="15586945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467916" y="3039535"/>
            <a:ext cx="5915025" cy="5071532"/>
          </a:xfrm>
        </p:spPr>
        <p:txBody>
          <a:bodyPr anchor="b"/>
          <a:lstStyle>
            <a:lvl1pPr>
              <a:defRPr sz="3375"/>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67916" y="8159046"/>
            <a:ext cx="5915025" cy="2666999"/>
          </a:xfrm>
        </p:spPr>
        <p:txBody>
          <a:bodyPr/>
          <a:lstStyle>
            <a:lvl1pPr marL="0" indent="0">
              <a:buNone/>
              <a:defRPr sz="1350">
                <a:solidFill>
                  <a:schemeClr val="tx1">
                    <a:tint val="75000"/>
                  </a:schemeClr>
                </a:solidFill>
              </a:defRPr>
            </a:lvl1pPr>
            <a:lvl2pPr marL="257175" indent="0">
              <a:buNone/>
              <a:defRPr sz="1125">
                <a:solidFill>
                  <a:schemeClr val="tx1">
                    <a:tint val="75000"/>
                  </a:schemeClr>
                </a:solidFill>
              </a:defRPr>
            </a:lvl2pPr>
            <a:lvl3pPr marL="514350" indent="0">
              <a:buNone/>
              <a:defRPr sz="1013">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7400" indent="0">
              <a:buNone/>
              <a:defRPr sz="9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75C692C3-D3E4-4731-BBE8-0D3EE34A811A}" type="datetimeFigureOut">
              <a:rPr kumimoji="1" lang="ja-JP" altLang="en-US" smtClean="0"/>
              <a:t>2025/3/21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8C0C28-ED8F-4BEF-A30D-B42FD9CBAEF2}" type="slidenum">
              <a:rPr kumimoji="1" lang="ja-JP" altLang="en-US" smtClean="0"/>
              <a:t>‹#›</a:t>
            </a:fld>
            <a:endParaRPr kumimoji="1" lang="ja-JP" altLang="en-US"/>
          </a:p>
        </p:txBody>
      </p:sp>
    </p:spTree>
    <p:extLst>
      <p:ext uri="{BB962C8B-B14F-4D97-AF65-F5344CB8AC3E}">
        <p14:creationId xmlns:p14="http://schemas.microsoft.com/office/powerpoint/2010/main" val="29210869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71488" y="3245556"/>
            <a:ext cx="2914650" cy="7735712"/>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471863" y="3245556"/>
            <a:ext cx="2914650" cy="7735712"/>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5C692C3-D3E4-4731-BBE8-0D3EE34A811A}" type="datetimeFigureOut">
              <a:rPr kumimoji="1" lang="ja-JP" altLang="en-US" smtClean="0"/>
              <a:t>2025/3/21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D8C0C28-ED8F-4BEF-A30D-B42FD9CBAEF2}" type="slidenum">
              <a:rPr kumimoji="1" lang="ja-JP" altLang="en-US" smtClean="0"/>
              <a:t>‹#›</a:t>
            </a:fld>
            <a:endParaRPr kumimoji="1" lang="ja-JP" altLang="en-US"/>
          </a:p>
        </p:txBody>
      </p:sp>
    </p:spTree>
    <p:extLst>
      <p:ext uri="{BB962C8B-B14F-4D97-AF65-F5344CB8AC3E}">
        <p14:creationId xmlns:p14="http://schemas.microsoft.com/office/powerpoint/2010/main" val="19441936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72381" y="649112"/>
            <a:ext cx="5915025" cy="2356556"/>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72381" y="2988734"/>
            <a:ext cx="2901255" cy="1464732"/>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72381" y="4453467"/>
            <a:ext cx="2901255" cy="6550379"/>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71863" y="2988734"/>
            <a:ext cx="2915543" cy="1464732"/>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71863" y="4453467"/>
            <a:ext cx="2915543" cy="6550379"/>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75C692C3-D3E4-4731-BBE8-0D3EE34A811A}" type="datetimeFigureOut">
              <a:rPr kumimoji="1" lang="ja-JP" altLang="en-US" smtClean="0"/>
              <a:t>2025/3/21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D8C0C28-ED8F-4BEF-A30D-B42FD9CBAEF2}" type="slidenum">
              <a:rPr kumimoji="1" lang="ja-JP" altLang="en-US" smtClean="0"/>
              <a:t>‹#›</a:t>
            </a:fld>
            <a:endParaRPr kumimoji="1" lang="ja-JP" altLang="en-US"/>
          </a:p>
        </p:txBody>
      </p:sp>
    </p:spTree>
    <p:extLst>
      <p:ext uri="{BB962C8B-B14F-4D97-AF65-F5344CB8AC3E}">
        <p14:creationId xmlns:p14="http://schemas.microsoft.com/office/powerpoint/2010/main" val="25194444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5C692C3-D3E4-4731-BBE8-0D3EE34A811A}" type="datetimeFigureOut">
              <a:rPr kumimoji="1" lang="ja-JP" altLang="en-US" smtClean="0"/>
              <a:t>2025/3/21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D8C0C28-ED8F-4BEF-A30D-B42FD9CBAEF2}" type="slidenum">
              <a:rPr kumimoji="1" lang="ja-JP" altLang="en-US" smtClean="0"/>
              <a:t>‹#›</a:t>
            </a:fld>
            <a:endParaRPr kumimoji="1" lang="ja-JP" altLang="en-US"/>
          </a:p>
        </p:txBody>
      </p:sp>
    </p:spTree>
    <p:extLst>
      <p:ext uri="{BB962C8B-B14F-4D97-AF65-F5344CB8AC3E}">
        <p14:creationId xmlns:p14="http://schemas.microsoft.com/office/powerpoint/2010/main" val="30746316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5C692C3-D3E4-4731-BBE8-0D3EE34A811A}" type="datetimeFigureOut">
              <a:rPr kumimoji="1" lang="ja-JP" altLang="en-US" smtClean="0"/>
              <a:t>2025/3/21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D8C0C28-ED8F-4BEF-A30D-B42FD9CBAEF2}" type="slidenum">
              <a:rPr kumimoji="1" lang="ja-JP" altLang="en-US" smtClean="0"/>
              <a:t>‹#›</a:t>
            </a:fld>
            <a:endParaRPr kumimoji="1" lang="ja-JP" altLang="en-US"/>
          </a:p>
        </p:txBody>
      </p:sp>
    </p:spTree>
    <p:extLst>
      <p:ext uri="{BB962C8B-B14F-4D97-AF65-F5344CB8AC3E}">
        <p14:creationId xmlns:p14="http://schemas.microsoft.com/office/powerpoint/2010/main" val="12553352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72381" y="812800"/>
            <a:ext cx="2211883" cy="2844800"/>
          </a:xfrm>
        </p:spPr>
        <p:txBody>
          <a:bodyPr anchor="b"/>
          <a:lstStyle>
            <a:lvl1pPr>
              <a:defRPr sz="1800"/>
            </a:lvl1pPr>
          </a:lstStyle>
          <a:p>
            <a:r>
              <a:rPr kumimoji="1" lang="ja-JP" altLang="en-US"/>
              <a:t>マスター タイトルの書式設定</a:t>
            </a:r>
          </a:p>
        </p:txBody>
      </p:sp>
      <p:sp>
        <p:nvSpPr>
          <p:cNvPr id="3" name="コンテンツ プレースホルダー 2"/>
          <p:cNvSpPr>
            <a:spLocks noGrp="1"/>
          </p:cNvSpPr>
          <p:nvPr>
            <p:ph idx="1"/>
          </p:nvPr>
        </p:nvSpPr>
        <p:spPr>
          <a:xfrm>
            <a:off x="2915543" y="1755423"/>
            <a:ext cx="3471863" cy="8664222"/>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72381" y="3657600"/>
            <a:ext cx="2211883" cy="6776156"/>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5C692C3-D3E4-4731-BBE8-0D3EE34A811A}" type="datetimeFigureOut">
              <a:rPr kumimoji="1" lang="ja-JP" altLang="en-US" smtClean="0"/>
              <a:t>2025/3/21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D8C0C28-ED8F-4BEF-A30D-B42FD9CBAEF2}" type="slidenum">
              <a:rPr kumimoji="1" lang="ja-JP" altLang="en-US" smtClean="0"/>
              <a:t>‹#›</a:t>
            </a:fld>
            <a:endParaRPr kumimoji="1" lang="ja-JP" altLang="en-US"/>
          </a:p>
        </p:txBody>
      </p:sp>
    </p:spTree>
    <p:extLst>
      <p:ext uri="{BB962C8B-B14F-4D97-AF65-F5344CB8AC3E}">
        <p14:creationId xmlns:p14="http://schemas.microsoft.com/office/powerpoint/2010/main" val="23507736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472381" y="812800"/>
            <a:ext cx="2211883" cy="2844800"/>
          </a:xfrm>
        </p:spPr>
        <p:txBody>
          <a:bodyPr anchor="b"/>
          <a:lstStyle>
            <a:lvl1pPr>
              <a:defRPr sz="1800"/>
            </a:lvl1pPr>
          </a:lstStyle>
          <a:p>
            <a:r>
              <a:rPr kumimoji="1" lang="ja-JP" altLang="en-US"/>
              <a:t>マスター タイトルの書式設定</a:t>
            </a:r>
          </a:p>
        </p:txBody>
      </p:sp>
      <p:sp>
        <p:nvSpPr>
          <p:cNvPr id="3" name="図プレースホルダー 2"/>
          <p:cNvSpPr>
            <a:spLocks noGrp="1"/>
          </p:cNvSpPr>
          <p:nvPr>
            <p:ph type="pic" idx="1"/>
          </p:nvPr>
        </p:nvSpPr>
        <p:spPr>
          <a:xfrm>
            <a:off x="2915543" y="1755423"/>
            <a:ext cx="3471863" cy="8664222"/>
          </a:xfrm>
        </p:spPr>
        <p:txBody>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endParaRPr kumimoji="1" lang="ja-JP" altLang="en-US"/>
          </a:p>
        </p:txBody>
      </p:sp>
      <p:sp>
        <p:nvSpPr>
          <p:cNvPr id="4" name="テキスト プレースホルダー 3"/>
          <p:cNvSpPr>
            <a:spLocks noGrp="1"/>
          </p:cNvSpPr>
          <p:nvPr>
            <p:ph type="body" sz="half" idx="2"/>
          </p:nvPr>
        </p:nvSpPr>
        <p:spPr>
          <a:xfrm>
            <a:off x="472381" y="3657600"/>
            <a:ext cx="2211883" cy="6776156"/>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5C692C3-D3E4-4731-BBE8-0D3EE34A811A}" type="datetimeFigureOut">
              <a:rPr kumimoji="1" lang="ja-JP" altLang="en-US" smtClean="0"/>
              <a:t>2025/3/21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D8C0C28-ED8F-4BEF-A30D-B42FD9CBAEF2}" type="slidenum">
              <a:rPr kumimoji="1" lang="ja-JP" altLang="en-US" smtClean="0"/>
              <a:t>‹#›</a:t>
            </a:fld>
            <a:endParaRPr kumimoji="1" lang="ja-JP" altLang="en-US"/>
          </a:p>
        </p:txBody>
      </p:sp>
    </p:spTree>
    <p:extLst>
      <p:ext uri="{BB962C8B-B14F-4D97-AF65-F5344CB8AC3E}">
        <p14:creationId xmlns:p14="http://schemas.microsoft.com/office/powerpoint/2010/main" val="34035148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71488" y="649112"/>
            <a:ext cx="5915025" cy="2356556"/>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71488" y="3245556"/>
            <a:ext cx="5915025" cy="7735712"/>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71488" y="11300179"/>
            <a:ext cx="1543050" cy="649111"/>
          </a:xfrm>
          <a:prstGeom prst="rect">
            <a:avLst/>
          </a:prstGeom>
        </p:spPr>
        <p:txBody>
          <a:bodyPr vert="horz" lIns="91440" tIns="45720" rIns="91440" bIns="45720" rtlCol="0" anchor="ctr"/>
          <a:lstStyle>
            <a:lvl1pPr algn="l">
              <a:defRPr sz="675">
                <a:solidFill>
                  <a:schemeClr val="tx1">
                    <a:tint val="75000"/>
                  </a:schemeClr>
                </a:solidFill>
              </a:defRPr>
            </a:lvl1pPr>
          </a:lstStyle>
          <a:p>
            <a:fld id="{75C692C3-D3E4-4731-BBE8-0D3EE34A811A}" type="datetimeFigureOut">
              <a:rPr kumimoji="1" lang="ja-JP" altLang="en-US" smtClean="0"/>
              <a:t>2025/3/21</a:t>
            </a:fld>
            <a:endParaRPr kumimoji="1" lang="ja-JP" altLang="en-US"/>
          </a:p>
        </p:txBody>
      </p:sp>
      <p:sp>
        <p:nvSpPr>
          <p:cNvPr id="5" name="フッター プレースホルダー 4"/>
          <p:cNvSpPr>
            <a:spLocks noGrp="1"/>
          </p:cNvSpPr>
          <p:nvPr>
            <p:ph type="ftr" sz="quarter" idx="3"/>
          </p:nvPr>
        </p:nvSpPr>
        <p:spPr>
          <a:xfrm>
            <a:off x="2271713" y="11300179"/>
            <a:ext cx="2314575" cy="649111"/>
          </a:xfrm>
          <a:prstGeom prst="rect">
            <a:avLst/>
          </a:prstGeom>
        </p:spPr>
        <p:txBody>
          <a:bodyPr vert="horz" lIns="91440" tIns="45720" rIns="91440" bIns="45720" rtlCol="0" anchor="ctr"/>
          <a:lstStyle>
            <a:lvl1pPr algn="ctr">
              <a:defRPr sz="675">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843463" y="11300179"/>
            <a:ext cx="1543050" cy="649111"/>
          </a:xfrm>
          <a:prstGeom prst="rect">
            <a:avLst/>
          </a:prstGeom>
        </p:spPr>
        <p:txBody>
          <a:bodyPr vert="horz" lIns="91440" tIns="45720" rIns="91440" bIns="45720" rtlCol="0" anchor="ctr"/>
          <a:lstStyle>
            <a:lvl1pPr algn="r">
              <a:defRPr sz="675">
                <a:solidFill>
                  <a:schemeClr val="tx1">
                    <a:tint val="75000"/>
                  </a:schemeClr>
                </a:solidFill>
              </a:defRPr>
            </a:lvl1pPr>
          </a:lstStyle>
          <a:p>
            <a:fld id="{ED8C0C28-ED8F-4BEF-A30D-B42FD9CBAEF2}" type="slidenum">
              <a:rPr kumimoji="1" lang="ja-JP" altLang="en-US" smtClean="0"/>
              <a:t>‹#›</a:t>
            </a:fld>
            <a:endParaRPr kumimoji="1" lang="ja-JP" altLang="en-US"/>
          </a:p>
        </p:txBody>
      </p:sp>
    </p:spTree>
    <p:extLst>
      <p:ext uri="{BB962C8B-B14F-4D97-AF65-F5344CB8AC3E}">
        <p14:creationId xmlns:p14="http://schemas.microsoft.com/office/powerpoint/2010/main" val="393406517"/>
      </p:ext>
    </p:extLst>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txStyles>
    <p:titleStyle>
      <a:lvl1pPr algn="l" defTabSz="514350" rtl="0" eaLnBrk="1" latinLnBrk="0" hangingPunct="1">
        <a:lnSpc>
          <a:spcPct val="90000"/>
        </a:lnSpc>
        <a:spcBef>
          <a:spcPct val="0"/>
        </a:spcBef>
        <a:buNone/>
        <a:defRPr kumimoji="1" sz="2475" kern="1200">
          <a:solidFill>
            <a:schemeClr val="tx1"/>
          </a:solidFill>
          <a:latin typeface="+mj-lt"/>
          <a:ea typeface="+mj-ea"/>
          <a:cs typeface="+mj-cs"/>
        </a:defRPr>
      </a:lvl1pPr>
    </p:titleStyle>
    <p:bodyStyle>
      <a:lvl1pPr marL="128588" indent="-128588" algn="l" defTabSz="514350" rtl="0" eaLnBrk="1" latinLnBrk="0" hangingPunct="1">
        <a:lnSpc>
          <a:spcPct val="90000"/>
        </a:lnSpc>
        <a:spcBef>
          <a:spcPts val="563"/>
        </a:spcBef>
        <a:buFont typeface="Arial" panose="020B0604020202020204" pitchFamily="34" charset="0"/>
        <a:buChar char="•"/>
        <a:defRPr kumimoji="1" sz="1575" kern="1200">
          <a:solidFill>
            <a:schemeClr val="tx1"/>
          </a:solidFill>
          <a:latin typeface="+mn-lt"/>
          <a:ea typeface="+mn-ea"/>
          <a:cs typeface="+mn-cs"/>
        </a:defRPr>
      </a:lvl1pPr>
      <a:lvl2pPr marL="385763" indent="-128588" algn="l" defTabSz="514350" rtl="0" eaLnBrk="1" latinLnBrk="0" hangingPunct="1">
        <a:lnSpc>
          <a:spcPct val="90000"/>
        </a:lnSpc>
        <a:spcBef>
          <a:spcPts val="281"/>
        </a:spcBef>
        <a:buFont typeface="Arial" panose="020B0604020202020204" pitchFamily="34" charset="0"/>
        <a:buChar char="•"/>
        <a:defRPr kumimoji="1" sz="1350" kern="1200">
          <a:solidFill>
            <a:schemeClr val="tx1"/>
          </a:solidFill>
          <a:latin typeface="+mn-lt"/>
          <a:ea typeface="+mn-ea"/>
          <a:cs typeface="+mn-cs"/>
        </a:defRPr>
      </a:lvl2pPr>
      <a:lvl3pPr marL="642938" indent="-128588" algn="l" defTabSz="514350" rtl="0" eaLnBrk="1" latinLnBrk="0" hangingPunct="1">
        <a:lnSpc>
          <a:spcPct val="90000"/>
        </a:lnSpc>
        <a:spcBef>
          <a:spcPts val="281"/>
        </a:spcBef>
        <a:buFont typeface="Arial" panose="020B0604020202020204" pitchFamily="34" charset="0"/>
        <a:buChar char="•"/>
        <a:defRPr kumimoji="1" sz="1125" kern="1200">
          <a:solidFill>
            <a:schemeClr val="tx1"/>
          </a:solidFill>
          <a:latin typeface="+mn-lt"/>
          <a:ea typeface="+mn-ea"/>
          <a:cs typeface="+mn-cs"/>
        </a:defRPr>
      </a:lvl3pPr>
      <a:lvl4pPr marL="90011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4pPr>
      <a:lvl5pPr marL="115728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9pPr>
    </p:bodyStyle>
    <p:otherStyle>
      <a:defPPr>
        <a:defRPr lang="ja-JP"/>
      </a:defPPr>
      <a:lvl1pPr marL="0" algn="l" defTabSz="514350" rtl="0" eaLnBrk="1" latinLnBrk="0" hangingPunct="1">
        <a:defRPr kumimoji="1" sz="1013" kern="1200">
          <a:solidFill>
            <a:schemeClr val="tx1"/>
          </a:solidFill>
          <a:latin typeface="+mn-lt"/>
          <a:ea typeface="+mn-ea"/>
          <a:cs typeface="+mn-cs"/>
        </a:defRPr>
      </a:lvl1pPr>
      <a:lvl2pPr marL="257175" algn="l" defTabSz="514350" rtl="0" eaLnBrk="1" latinLnBrk="0" hangingPunct="1">
        <a:defRPr kumimoji="1" sz="1013" kern="1200">
          <a:solidFill>
            <a:schemeClr val="tx1"/>
          </a:solidFill>
          <a:latin typeface="+mn-lt"/>
          <a:ea typeface="+mn-ea"/>
          <a:cs typeface="+mn-cs"/>
        </a:defRPr>
      </a:lvl2pPr>
      <a:lvl3pPr marL="514350" algn="l" defTabSz="514350" rtl="0" eaLnBrk="1" latinLnBrk="0" hangingPunct="1">
        <a:defRPr kumimoji="1" sz="1013" kern="1200">
          <a:solidFill>
            <a:schemeClr val="tx1"/>
          </a:solidFill>
          <a:latin typeface="+mn-lt"/>
          <a:ea typeface="+mn-ea"/>
          <a:cs typeface="+mn-cs"/>
        </a:defRPr>
      </a:lvl3pPr>
      <a:lvl4pPr marL="771525" algn="l" defTabSz="514350" rtl="0" eaLnBrk="1" latinLnBrk="0" hangingPunct="1">
        <a:defRPr kumimoji="1" sz="1013" kern="1200">
          <a:solidFill>
            <a:schemeClr val="tx1"/>
          </a:solidFill>
          <a:latin typeface="+mn-lt"/>
          <a:ea typeface="+mn-ea"/>
          <a:cs typeface="+mn-cs"/>
        </a:defRPr>
      </a:lvl4pPr>
      <a:lvl5pPr marL="1028700" algn="l" defTabSz="514350" rtl="0" eaLnBrk="1" latinLnBrk="0" hangingPunct="1">
        <a:defRPr kumimoji="1" sz="1013" kern="1200">
          <a:solidFill>
            <a:schemeClr val="tx1"/>
          </a:solidFill>
          <a:latin typeface="+mn-lt"/>
          <a:ea typeface="+mn-ea"/>
          <a:cs typeface="+mn-cs"/>
        </a:defRPr>
      </a:lvl5pPr>
      <a:lvl6pPr marL="1285875" algn="l" defTabSz="514350" rtl="0" eaLnBrk="1" latinLnBrk="0" hangingPunct="1">
        <a:defRPr kumimoji="1" sz="1013" kern="1200">
          <a:solidFill>
            <a:schemeClr val="tx1"/>
          </a:solidFill>
          <a:latin typeface="+mn-lt"/>
          <a:ea typeface="+mn-ea"/>
          <a:cs typeface="+mn-cs"/>
        </a:defRPr>
      </a:lvl6pPr>
      <a:lvl7pPr marL="1543050" algn="l" defTabSz="514350" rtl="0" eaLnBrk="1" latinLnBrk="0" hangingPunct="1">
        <a:defRPr kumimoji="1" sz="1013" kern="1200">
          <a:solidFill>
            <a:schemeClr val="tx1"/>
          </a:solidFill>
          <a:latin typeface="+mn-lt"/>
          <a:ea typeface="+mn-ea"/>
          <a:cs typeface="+mn-cs"/>
        </a:defRPr>
      </a:lvl7pPr>
      <a:lvl8pPr marL="1800225" algn="l" defTabSz="514350" rtl="0" eaLnBrk="1" latinLnBrk="0" hangingPunct="1">
        <a:defRPr kumimoji="1" sz="1013" kern="1200">
          <a:solidFill>
            <a:schemeClr val="tx1"/>
          </a:solidFill>
          <a:latin typeface="+mn-lt"/>
          <a:ea typeface="+mn-ea"/>
          <a:cs typeface="+mn-cs"/>
        </a:defRPr>
      </a:lvl8pPr>
      <a:lvl9pPr marL="2057400" algn="l" defTabSz="514350" rtl="0" eaLnBrk="1" latinLnBrk="0" hangingPunct="1">
        <a:defRPr kumimoji="1"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emf"/><Relationship Id="rId5" Type="http://schemas.openxmlformats.org/officeDocument/2006/relationships/image" Target="../media/image3.jpe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422030" y="947719"/>
            <a:ext cx="6136261" cy="646331"/>
          </a:xfrm>
          <a:prstGeom prst="rect">
            <a:avLst/>
          </a:prstGeom>
          <a:solidFill>
            <a:schemeClr val="accent6">
              <a:lumMod val="40000"/>
              <a:lumOff val="60000"/>
            </a:schemeClr>
          </a:solidFill>
          <a:ln w="12700">
            <a:solidFill>
              <a:schemeClr val="tx2"/>
            </a:solidFill>
          </a:ln>
        </p:spPr>
        <p:txBody>
          <a:bodyPr wrap="square" rtlCol="0" anchor="ctr">
            <a:spAutoFit/>
          </a:bodyPr>
          <a:lstStyle/>
          <a:p>
            <a:pPr algn="ctr">
              <a:lnSpc>
                <a:spcPct val="150000"/>
              </a:lnSpc>
            </a:pPr>
            <a:r>
              <a:rPr kumimoji="1" lang="ja-JP" altLang="en-US" sz="2400" b="1" dirty="0">
                <a:latin typeface="+mj-lt"/>
              </a:rPr>
              <a:t>生活家電の購入に対する支援制度について</a:t>
            </a:r>
            <a:endParaRPr kumimoji="1" lang="en-US" altLang="ja-JP" sz="2400" b="1" dirty="0">
              <a:latin typeface="+mj-lt"/>
            </a:endParaRPr>
          </a:p>
        </p:txBody>
      </p:sp>
      <p:sp>
        <p:nvSpPr>
          <p:cNvPr id="4" name="テキスト ボックス 3"/>
          <p:cNvSpPr txBox="1"/>
          <p:nvPr/>
        </p:nvSpPr>
        <p:spPr>
          <a:xfrm>
            <a:off x="429109" y="1838636"/>
            <a:ext cx="6139193" cy="615553"/>
          </a:xfrm>
          <a:prstGeom prst="rect">
            <a:avLst/>
          </a:prstGeom>
          <a:noFill/>
          <a:ln>
            <a:solidFill>
              <a:schemeClr val="tx2"/>
            </a:solidFill>
          </a:ln>
        </p:spPr>
        <p:txBody>
          <a:bodyPr wrap="square" rtlCol="0">
            <a:spAutoFit/>
          </a:bodyPr>
          <a:lstStyle/>
          <a:p>
            <a:endParaRPr kumimoji="1" lang="en-US" altLang="ja-JP" sz="1200" dirty="0"/>
          </a:p>
          <a:p>
            <a:r>
              <a:rPr kumimoji="1" lang="ja-JP" altLang="en-US" sz="1100" dirty="0">
                <a:latin typeface="メイリオ" panose="020B0604030504040204" pitchFamily="50" charset="-128"/>
                <a:ea typeface="メイリオ" panose="020B0604030504040204" pitchFamily="50" charset="-128"/>
              </a:rPr>
              <a:t>令和</a:t>
            </a:r>
            <a:r>
              <a:rPr kumimoji="1" lang="en-US" altLang="ja-JP" sz="1100" dirty="0">
                <a:latin typeface="メイリオ" panose="020B0604030504040204" pitchFamily="50" charset="-128"/>
                <a:ea typeface="メイリオ" panose="020B0604030504040204" pitchFamily="50" charset="-128"/>
              </a:rPr>
              <a:t>6</a:t>
            </a:r>
            <a:r>
              <a:rPr kumimoji="1" lang="ja-JP" altLang="en-US" sz="1100" dirty="0">
                <a:latin typeface="メイリオ" panose="020B0604030504040204" pitchFamily="50" charset="-128"/>
                <a:ea typeface="メイリオ" panose="020B0604030504040204" pitchFamily="50" charset="-128"/>
              </a:rPr>
              <a:t>年能登半島地震により被災し、応急仮設住宅（賃貸型応急仮設住宅や市営住宅）に入居する方に対して、</a:t>
            </a:r>
            <a:r>
              <a:rPr kumimoji="1" lang="ja-JP" altLang="en-US" sz="1100" u="sng" dirty="0">
                <a:latin typeface="メイリオ" panose="020B0604030504040204" pitchFamily="50" charset="-128"/>
                <a:ea typeface="メイリオ" panose="020B0604030504040204" pitchFamily="50" charset="-128"/>
              </a:rPr>
              <a:t>洗濯機、冷蔵庫、テレビ、エアコン等</a:t>
            </a:r>
            <a:r>
              <a:rPr kumimoji="1" lang="ja-JP" altLang="en-US" sz="1100" dirty="0">
                <a:latin typeface="メイリオ" panose="020B0604030504040204" pitchFamily="50" charset="-128"/>
                <a:ea typeface="メイリオ" panose="020B0604030504040204" pitchFamily="50" charset="-128"/>
              </a:rPr>
              <a:t>の購入支援をおこないます</a:t>
            </a:r>
          </a:p>
        </p:txBody>
      </p:sp>
      <p:sp>
        <p:nvSpPr>
          <p:cNvPr id="5" name="テキスト ボックス 4"/>
          <p:cNvSpPr txBox="1"/>
          <p:nvPr/>
        </p:nvSpPr>
        <p:spPr>
          <a:xfrm>
            <a:off x="353833" y="3950556"/>
            <a:ext cx="6151541" cy="1938992"/>
          </a:xfrm>
          <a:prstGeom prst="rect">
            <a:avLst/>
          </a:prstGeom>
          <a:noFill/>
          <a:ln>
            <a:noFill/>
          </a:ln>
        </p:spPr>
        <p:txBody>
          <a:bodyPr wrap="square" rtlCol="0">
            <a:spAutoFit/>
          </a:bodyPr>
          <a:lstStyle/>
          <a:p>
            <a:r>
              <a:rPr kumimoji="1" lang="ja-JP" altLang="en-US" sz="1200" b="1" dirty="0"/>
              <a:t>　①</a:t>
            </a:r>
            <a:r>
              <a:rPr kumimoji="1" lang="ja-JP" altLang="en-US" sz="1200" b="1" dirty="0">
                <a:latin typeface="メイリオ" panose="020B0604030504040204" pitchFamily="50" charset="-128"/>
                <a:ea typeface="メイリオ" panose="020B0604030504040204" pitchFamily="50" charset="-128"/>
              </a:rPr>
              <a:t>洗濯機・冷蔵庫・テレビ</a:t>
            </a:r>
            <a:endParaRPr kumimoji="1" lang="en-US" altLang="ja-JP" sz="1200" b="1"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　　家電</a:t>
            </a:r>
            <a:r>
              <a:rPr lang="en-US" altLang="ja-JP" sz="1200" dirty="0">
                <a:latin typeface="メイリオ" panose="020B0604030504040204" pitchFamily="50" charset="-128"/>
                <a:ea typeface="メイリオ" panose="020B0604030504040204" pitchFamily="50" charset="-128"/>
              </a:rPr>
              <a:t>1</a:t>
            </a:r>
            <a:r>
              <a:rPr lang="ja-JP" altLang="en-US" sz="1200" dirty="0">
                <a:latin typeface="メイリオ" panose="020B0604030504040204" pitchFamily="50" charset="-128"/>
                <a:ea typeface="メイリオ" panose="020B0604030504040204" pitchFamily="50" charset="-128"/>
              </a:rPr>
              <a:t>点につき</a:t>
            </a:r>
            <a:r>
              <a:rPr lang="ja-JP" altLang="en-US" sz="1200" b="1" dirty="0">
                <a:latin typeface="メイリオ" panose="020B0604030504040204" pitchFamily="50" charset="-128"/>
                <a:ea typeface="メイリオ" panose="020B0604030504040204" pitchFamily="50" charset="-128"/>
              </a:rPr>
              <a:t>最大</a:t>
            </a:r>
            <a:r>
              <a:rPr lang="en-US" altLang="ja-JP" sz="1200" b="1" dirty="0">
                <a:latin typeface="メイリオ" panose="020B0604030504040204" pitchFamily="50" charset="-128"/>
                <a:ea typeface="メイリオ" panose="020B0604030504040204" pitchFamily="50" charset="-128"/>
              </a:rPr>
              <a:t>6</a:t>
            </a:r>
            <a:r>
              <a:rPr lang="ja-JP" altLang="en-US" sz="1200" b="1" dirty="0">
                <a:latin typeface="メイリオ" panose="020B0604030504040204" pitchFamily="50" charset="-128"/>
                <a:ea typeface="メイリオ" panose="020B0604030504040204" pitchFamily="50" charset="-128"/>
              </a:rPr>
              <a:t>万円</a:t>
            </a:r>
            <a:r>
              <a:rPr lang="ja-JP" altLang="en-US" sz="1200" dirty="0">
                <a:latin typeface="メイリオ" panose="020B0604030504040204" pitchFamily="50" charset="-128"/>
                <a:ea typeface="メイリオ" panose="020B0604030504040204" pitchFamily="50" charset="-128"/>
              </a:rPr>
              <a:t>（消費税を含みます）</a:t>
            </a:r>
            <a:endParaRPr lang="en-US" altLang="ja-JP" sz="12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　</a:t>
            </a:r>
            <a:r>
              <a:rPr lang="en-US" altLang="ja-JP" sz="1200" dirty="0">
                <a:latin typeface="メイリオ" panose="020B0604030504040204" pitchFamily="50" charset="-128"/>
                <a:ea typeface="メイリオ" panose="020B0604030504040204" pitchFamily="50" charset="-128"/>
              </a:rPr>
              <a:t>1</a:t>
            </a:r>
            <a:r>
              <a:rPr lang="ja-JP" altLang="en-US" sz="1200" dirty="0">
                <a:latin typeface="メイリオ" panose="020B0604030504040204" pitchFamily="50" charset="-128"/>
                <a:ea typeface="メイリオ" panose="020B0604030504040204" pitchFamily="50" charset="-128"/>
              </a:rPr>
              <a:t>戸あたり</a:t>
            </a:r>
            <a:r>
              <a:rPr lang="ja-JP" altLang="en-US" sz="1200" b="1" dirty="0">
                <a:latin typeface="メイリオ" panose="020B0604030504040204" pitchFamily="50" charset="-128"/>
                <a:ea typeface="メイリオ" panose="020B0604030504040204" pitchFamily="50" charset="-128"/>
              </a:rPr>
              <a:t>総額</a:t>
            </a:r>
            <a:r>
              <a:rPr lang="en-US" altLang="ja-JP" sz="1200" b="1" dirty="0">
                <a:latin typeface="メイリオ" panose="020B0604030504040204" pitchFamily="50" charset="-128"/>
                <a:ea typeface="メイリオ" panose="020B0604030504040204" pitchFamily="50" charset="-128"/>
              </a:rPr>
              <a:t>13</a:t>
            </a:r>
            <a:r>
              <a:rPr lang="ja-JP" altLang="en-US" sz="1200" b="1" dirty="0">
                <a:latin typeface="メイリオ" panose="020B0604030504040204" pitchFamily="50" charset="-128"/>
                <a:ea typeface="メイリオ" panose="020B0604030504040204" pitchFamily="50" charset="-128"/>
              </a:rPr>
              <a:t>万円</a:t>
            </a:r>
            <a:r>
              <a:rPr lang="ja-JP" altLang="en-US" sz="1200" dirty="0">
                <a:latin typeface="メイリオ" panose="020B0604030504040204" pitchFamily="50" charset="-128"/>
                <a:ea typeface="メイリオ" panose="020B0604030504040204" pitchFamily="50" charset="-128"/>
              </a:rPr>
              <a:t>（送料、設置料、消費税を含みます）</a:t>
            </a:r>
            <a:endParaRPr lang="en-US" altLang="ja-JP" sz="12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　</a:t>
            </a:r>
            <a:r>
              <a:rPr lang="en-US" altLang="ja-JP" sz="1200" dirty="0">
                <a:latin typeface="メイリオ" panose="020B0604030504040204" pitchFamily="50" charset="-128"/>
                <a:ea typeface="メイリオ" panose="020B0604030504040204" pitchFamily="50" charset="-128"/>
              </a:rPr>
              <a:t>1</a:t>
            </a:r>
            <a:r>
              <a:rPr lang="ja-JP" altLang="en-US" sz="1200" dirty="0">
                <a:latin typeface="メイリオ" panose="020B0604030504040204" pitchFamily="50" charset="-128"/>
                <a:ea typeface="メイリオ" panose="020B0604030504040204" pitchFamily="50" charset="-128"/>
              </a:rPr>
              <a:t>戸あたり各家電</a:t>
            </a:r>
            <a:r>
              <a:rPr lang="en-US" altLang="ja-JP" sz="1200" dirty="0">
                <a:latin typeface="メイリオ" panose="020B0604030504040204" pitchFamily="50" charset="-128"/>
                <a:ea typeface="メイリオ" panose="020B0604030504040204" pitchFamily="50" charset="-128"/>
              </a:rPr>
              <a:t>1</a:t>
            </a:r>
            <a:r>
              <a:rPr lang="ja-JP" altLang="en-US" sz="1200" dirty="0">
                <a:latin typeface="メイリオ" panose="020B0604030504040204" pitchFamily="50" charset="-128"/>
                <a:ea typeface="メイリオ" panose="020B0604030504040204" pitchFamily="50" charset="-128"/>
              </a:rPr>
              <a:t>点まで、最大</a:t>
            </a:r>
            <a:r>
              <a:rPr lang="en-US" altLang="ja-JP" sz="1200" dirty="0">
                <a:latin typeface="メイリオ" panose="020B0604030504040204" pitchFamily="50" charset="-128"/>
                <a:ea typeface="メイリオ" panose="020B0604030504040204" pitchFamily="50" charset="-128"/>
              </a:rPr>
              <a:t>3</a:t>
            </a:r>
            <a:r>
              <a:rPr lang="ja-JP" altLang="en-US" sz="1200" dirty="0">
                <a:latin typeface="メイリオ" panose="020B0604030504040204" pitchFamily="50" charset="-128"/>
                <a:ea typeface="メイリオ" panose="020B0604030504040204" pitchFamily="50" charset="-128"/>
              </a:rPr>
              <a:t>点　</a:t>
            </a:r>
            <a:endParaRPr lang="en-US" altLang="ja-JP" sz="12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　</a:t>
            </a:r>
            <a:r>
              <a:rPr lang="en-US" altLang="ja-JP" sz="1200" dirty="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中古品・リース品も対象になります　　</a:t>
            </a:r>
            <a:r>
              <a:rPr lang="en-US" altLang="ja-JP" sz="1200" dirty="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上記以外の家電は対象になりません</a:t>
            </a:r>
            <a:endParaRPr lang="en-US" altLang="ja-JP" sz="1200" dirty="0">
              <a:latin typeface="メイリオ" panose="020B0604030504040204" pitchFamily="50" charset="-128"/>
              <a:ea typeface="メイリオ" panose="020B0604030504040204" pitchFamily="50" charset="-128"/>
            </a:endParaRPr>
          </a:p>
          <a:p>
            <a:r>
              <a:rPr kumimoji="1" lang="ja-JP" altLang="en-US" sz="1200" b="1" dirty="0"/>
              <a:t>　</a:t>
            </a:r>
            <a:r>
              <a:rPr lang="ja-JP" altLang="en-US" sz="1200" b="1" dirty="0">
                <a:latin typeface="メイリオ" panose="020B0604030504040204" pitchFamily="50" charset="-128"/>
                <a:ea typeface="メイリオ" panose="020B0604030504040204" pitchFamily="50" charset="-128"/>
              </a:rPr>
              <a:t>　</a:t>
            </a:r>
            <a:endParaRPr lang="en-US" altLang="ja-JP" sz="1200" b="1" dirty="0">
              <a:latin typeface="メイリオ" panose="020B0604030504040204" pitchFamily="50" charset="-128"/>
              <a:ea typeface="メイリオ" panose="020B0604030504040204" pitchFamily="50" charset="-128"/>
            </a:endParaRPr>
          </a:p>
          <a:p>
            <a:r>
              <a:rPr lang="ja-JP" altLang="en-US" sz="1200" b="1" dirty="0">
                <a:latin typeface="メイリオ" panose="020B0604030504040204" pitchFamily="50" charset="-128"/>
                <a:ea typeface="メイリオ" panose="020B0604030504040204" pitchFamily="50" charset="-128"/>
              </a:rPr>
              <a:t>　②エアコン</a:t>
            </a:r>
            <a:r>
              <a:rPr lang="ja-JP" altLang="en-US" sz="1100" b="1" dirty="0">
                <a:latin typeface="メイリオ" panose="020B0604030504040204" pitchFamily="50" charset="-128"/>
                <a:ea typeface="メイリオ" panose="020B0604030504040204" pitchFamily="50" charset="-128"/>
              </a:rPr>
              <a:t>（エアコンがなく、設置が必要な方・</a:t>
            </a:r>
            <a:r>
              <a:rPr lang="en-US" altLang="ja-JP" sz="1100" b="1" dirty="0">
                <a:latin typeface="メイリオ" panose="020B0604030504040204" pitchFamily="50" charset="-128"/>
                <a:ea typeface="メイリオ" panose="020B0604030504040204" pitchFamily="50" charset="-128"/>
              </a:rPr>
              <a:t>1</a:t>
            </a:r>
            <a:r>
              <a:rPr lang="ja-JP" altLang="en-US" sz="1100" b="1" dirty="0">
                <a:latin typeface="メイリオ" panose="020B0604030504040204" pitchFamily="50" charset="-128"/>
                <a:ea typeface="メイリオ" panose="020B0604030504040204" pitchFamily="50" charset="-128"/>
              </a:rPr>
              <a:t>台目に限る）</a:t>
            </a:r>
            <a:endParaRPr lang="ja-JP" altLang="en-US" sz="1100" b="1" dirty="0"/>
          </a:p>
          <a:p>
            <a:r>
              <a:rPr lang="ja-JP" altLang="en-US" sz="1200" dirty="0">
                <a:latin typeface="メイリオ" panose="020B0604030504040204" pitchFamily="50" charset="-128"/>
                <a:ea typeface="メイリオ" panose="020B0604030504040204" pitchFamily="50" charset="-128"/>
              </a:rPr>
              <a:t>　　１戸あたり</a:t>
            </a:r>
            <a:r>
              <a:rPr lang="ja-JP" altLang="en-US" sz="1200" b="1" dirty="0">
                <a:latin typeface="メイリオ" panose="020B0604030504040204" pitchFamily="50" charset="-128"/>
                <a:ea typeface="メイリオ" panose="020B0604030504040204" pitchFamily="50" charset="-128"/>
              </a:rPr>
              <a:t>総額</a:t>
            </a:r>
            <a:r>
              <a:rPr lang="en-US" altLang="ja-JP" sz="1200" b="1" dirty="0">
                <a:latin typeface="メイリオ" panose="020B0604030504040204" pitchFamily="50" charset="-128"/>
                <a:ea typeface="メイリオ" panose="020B0604030504040204" pitchFamily="50" charset="-128"/>
              </a:rPr>
              <a:t>10</a:t>
            </a:r>
            <a:r>
              <a:rPr lang="ja-JP" altLang="en-US" sz="1200" b="1" dirty="0">
                <a:latin typeface="メイリオ" panose="020B0604030504040204" pitchFamily="50" charset="-128"/>
                <a:ea typeface="メイリオ" panose="020B0604030504040204" pitchFamily="50" charset="-128"/>
              </a:rPr>
              <a:t>万円</a:t>
            </a:r>
            <a:r>
              <a:rPr lang="ja-JP" altLang="en-US" sz="1200" dirty="0">
                <a:latin typeface="メイリオ" panose="020B0604030504040204" pitchFamily="50" charset="-128"/>
                <a:ea typeface="メイリオ" panose="020B0604030504040204" pitchFamily="50" charset="-128"/>
              </a:rPr>
              <a:t>（送料・設置料・消費税を含みます）</a:t>
            </a:r>
            <a:endParaRPr lang="en-US" altLang="ja-JP" sz="12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　</a:t>
            </a:r>
            <a:r>
              <a:rPr lang="en-US" altLang="ja-JP" sz="1200" dirty="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中古品・リース品も対象になります　　</a:t>
            </a:r>
            <a:r>
              <a:rPr lang="en-US" altLang="ja-JP" sz="1200" dirty="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超過分は自費になります　</a:t>
            </a:r>
            <a:endParaRPr lang="en-US" altLang="ja-JP" sz="12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　</a:t>
            </a:r>
            <a:r>
              <a:rPr lang="en-US" altLang="ja-JP" sz="1200" dirty="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冷房機能付きスポットクーラーも対象になります</a:t>
            </a:r>
            <a:endParaRPr kumimoji="1" lang="ja-JP" altLang="en-US" sz="1200" b="1" dirty="0"/>
          </a:p>
        </p:txBody>
      </p:sp>
      <p:sp>
        <p:nvSpPr>
          <p:cNvPr id="7" name="角丸四角形 6"/>
          <p:cNvSpPr/>
          <p:nvPr/>
        </p:nvSpPr>
        <p:spPr>
          <a:xfrm>
            <a:off x="422025" y="1670563"/>
            <a:ext cx="1741034" cy="302585"/>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500" b="1" dirty="0">
                <a:solidFill>
                  <a:schemeClr val="tx1"/>
                </a:solidFill>
              </a:rPr>
              <a:t>1</a:t>
            </a:r>
            <a:r>
              <a:rPr lang="ja-JP" altLang="en-US" sz="1500" dirty="0">
                <a:solidFill>
                  <a:schemeClr val="tx1"/>
                </a:solidFill>
              </a:rPr>
              <a:t>　</a:t>
            </a:r>
            <a:r>
              <a:rPr lang="ja-JP" altLang="en-US" sz="1500" b="1" dirty="0">
                <a:solidFill>
                  <a:schemeClr val="tx1"/>
                </a:solidFill>
              </a:rPr>
              <a:t>支援の趣旨</a:t>
            </a:r>
            <a:endParaRPr kumimoji="1" lang="en-US" altLang="ja-JP" sz="1500" b="1" dirty="0">
              <a:solidFill>
                <a:schemeClr val="tx1"/>
              </a:solidFill>
            </a:endParaRPr>
          </a:p>
        </p:txBody>
      </p:sp>
      <p:sp>
        <p:nvSpPr>
          <p:cNvPr id="10" name="テキスト ボックス 9"/>
          <p:cNvSpPr txBox="1"/>
          <p:nvPr/>
        </p:nvSpPr>
        <p:spPr>
          <a:xfrm>
            <a:off x="412018" y="2607476"/>
            <a:ext cx="6156284" cy="954107"/>
          </a:xfrm>
          <a:prstGeom prst="rect">
            <a:avLst/>
          </a:prstGeom>
          <a:noFill/>
          <a:ln>
            <a:solidFill>
              <a:schemeClr val="tx2"/>
            </a:solidFill>
          </a:ln>
        </p:spPr>
        <p:txBody>
          <a:bodyPr wrap="square" rtlCol="0">
            <a:spAutoFit/>
          </a:bodyPr>
          <a:lstStyle/>
          <a:p>
            <a:endParaRPr lang="en-US" altLang="ja-JP" sz="1200" dirty="0"/>
          </a:p>
          <a:p>
            <a:r>
              <a:rPr lang="ja-JP" altLang="en-US" sz="1100" dirty="0">
                <a:latin typeface="メイリオ" panose="020B0604030504040204" pitchFamily="50" charset="-128"/>
                <a:ea typeface="メイリオ" panose="020B0604030504040204" pitchFamily="50" charset="-128"/>
              </a:rPr>
              <a:t>❶　応急仮設住宅に入居する者</a:t>
            </a:r>
            <a:endParaRPr kumimoji="1" lang="en-US" altLang="ja-JP" sz="1100" dirty="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❷　目的外使用として市営住宅に一時入居する者</a:t>
            </a:r>
            <a:endParaRPr kumimoji="1" lang="en-US" altLang="ja-JP" sz="1100" dirty="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❸　賃貸型応急住宅（みなし仮設住宅）に入居する者</a:t>
            </a:r>
            <a:endParaRPr kumimoji="1" lang="en-US" altLang="ja-JP" sz="1100" dirty="0">
              <a:latin typeface="メイリオ" panose="020B0604030504040204" pitchFamily="50" charset="-128"/>
              <a:ea typeface="メイリオ" panose="020B0604030504040204" pitchFamily="50" charset="-128"/>
            </a:endParaRPr>
          </a:p>
          <a:p>
            <a:endParaRPr kumimoji="1" lang="ja-JP" altLang="en-US" sz="1100" b="1" dirty="0"/>
          </a:p>
        </p:txBody>
      </p:sp>
      <p:sp>
        <p:nvSpPr>
          <p:cNvPr id="11" name="角丸四角形 10"/>
          <p:cNvSpPr/>
          <p:nvPr/>
        </p:nvSpPr>
        <p:spPr>
          <a:xfrm>
            <a:off x="388327" y="2504532"/>
            <a:ext cx="2992315" cy="248928"/>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500" b="1" dirty="0">
                <a:solidFill>
                  <a:schemeClr val="tx1"/>
                </a:solidFill>
              </a:rPr>
              <a:t>2</a:t>
            </a:r>
            <a:r>
              <a:rPr lang="ja-JP" altLang="en-US" sz="1500" b="1" dirty="0">
                <a:solidFill>
                  <a:schemeClr val="tx1"/>
                </a:solidFill>
              </a:rPr>
              <a:t>　対象者</a:t>
            </a:r>
            <a:endParaRPr kumimoji="1" lang="en-US" altLang="ja-JP" sz="1500" b="1" dirty="0">
              <a:solidFill>
                <a:schemeClr val="tx1"/>
              </a:solidFill>
            </a:endParaRPr>
          </a:p>
        </p:txBody>
      </p:sp>
      <p:sp>
        <p:nvSpPr>
          <p:cNvPr id="13" name="正方形/長方形 12"/>
          <p:cNvSpPr/>
          <p:nvPr/>
        </p:nvSpPr>
        <p:spPr>
          <a:xfrm>
            <a:off x="426889" y="3687594"/>
            <a:ext cx="6151542" cy="710154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角丸四角形 11"/>
          <p:cNvSpPr/>
          <p:nvPr/>
        </p:nvSpPr>
        <p:spPr>
          <a:xfrm>
            <a:off x="420376" y="3467615"/>
            <a:ext cx="6158614" cy="352548"/>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500" dirty="0">
              <a:solidFill>
                <a:schemeClr val="tx1"/>
              </a:solidFill>
            </a:endParaRPr>
          </a:p>
        </p:txBody>
      </p:sp>
      <p:sp>
        <p:nvSpPr>
          <p:cNvPr id="3" name="テキスト ボックス 2"/>
          <p:cNvSpPr txBox="1"/>
          <p:nvPr/>
        </p:nvSpPr>
        <p:spPr>
          <a:xfrm>
            <a:off x="420376" y="3505965"/>
            <a:ext cx="6363682" cy="338554"/>
          </a:xfrm>
          <a:prstGeom prst="rect">
            <a:avLst/>
          </a:prstGeom>
          <a:noFill/>
          <a:ln>
            <a:noFill/>
          </a:ln>
        </p:spPr>
        <p:txBody>
          <a:bodyPr wrap="square" rtlCol="0">
            <a:spAutoFit/>
          </a:bodyPr>
          <a:lstStyle/>
          <a:p>
            <a:r>
              <a:rPr lang="en-US" altLang="ja-JP" sz="1600" b="1" dirty="0"/>
              <a:t>3</a:t>
            </a:r>
            <a:r>
              <a:rPr lang="ja-JP" altLang="en-US" sz="1600" b="1" dirty="0"/>
              <a:t>　対象家電 及び 支援金額（上限）</a:t>
            </a:r>
            <a:endParaRPr lang="en-US" altLang="ja-JP" sz="1400" b="1" dirty="0"/>
          </a:p>
        </p:txBody>
      </p:sp>
      <p:sp>
        <p:nvSpPr>
          <p:cNvPr id="106" name="テキスト ボックス 105"/>
          <p:cNvSpPr txBox="1"/>
          <p:nvPr/>
        </p:nvSpPr>
        <p:spPr>
          <a:xfrm>
            <a:off x="456298" y="6110802"/>
            <a:ext cx="6156284" cy="615553"/>
          </a:xfrm>
          <a:prstGeom prst="rect">
            <a:avLst/>
          </a:prstGeom>
          <a:noFill/>
          <a:ln>
            <a:noFill/>
          </a:ln>
        </p:spPr>
        <p:txBody>
          <a:bodyPr wrap="square" rtlCol="0">
            <a:spAutoFit/>
          </a:bodyPr>
          <a:lstStyle/>
          <a:p>
            <a:endParaRPr kumimoji="1" lang="en-US" altLang="ja-JP" sz="1200" dirty="0"/>
          </a:p>
          <a:p>
            <a:r>
              <a:rPr lang="ja-JP" altLang="en-US" sz="1100" dirty="0">
                <a:latin typeface="メイリオ" panose="020B0604030504040204" pitchFamily="50" charset="-128"/>
                <a:ea typeface="メイリオ" panose="020B0604030504040204" pitchFamily="50" charset="-128"/>
              </a:rPr>
              <a:t>❶　入居者が各自で対象家電を調達・設置し、自治体から経費の支弁を受ける方法</a:t>
            </a:r>
            <a:endParaRPr lang="en-US" altLang="ja-JP" sz="1100" dirty="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❷　自治体が対象家電を調達する方法</a:t>
            </a:r>
            <a:endParaRPr kumimoji="1" lang="ja-JP" altLang="en-US" sz="1100" b="1" dirty="0"/>
          </a:p>
        </p:txBody>
      </p:sp>
      <p:sp>
        <p:nvSpPr>
          <p:cNvPr id="100" name="角丸四角形 99"/>
          <p:cNvSpPr/>
          <p:nvPr/>
        </p:nvSpPr>
        <p:spPr>
          <a:xfrm>
            <a:off x="351154" y="5907198"/>
            <a:ext cx="6158614" cy="370697"/>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500" dirty="0">
              <a:solidFill>
                <a:schemeClr val="tx1"/>
              </a:solidFill>
            </a:endParaRPr>
          </a:p>
        </p:txBody>
      </p:sp>
      <p:sp>
        <p:nvSpPr>
          <p:cNvPr id="101" name="テキスト ボックス 100"/>
          <p:cNvSpPr txBox="1"/>
          <p:nvPr/>
        </p:nvSpPr>
        <p:spPr>
          <a:xfrm>
            <a:off x="494318" y="5980695"/>
            <a:ext cx="6363682" cy="338554"/>
          </a:xfrm>
          <a:prstGeom prst="rect">
            <a:avLst/>
          </a:prstGeom>
          <a:noFill/>
          <a:ln>
            <a:noFill/>
          </a:ln>
        </p:spPr>
        <p:txBody>
          <a:bodyPr wrap="square" rtlCol="0">
            <a:spAutoFit/>
          </a:bodyPr>
          <a:lstStyle/>
          <a:p>
            <a:r>
              <a:rPr lang="en-US" altLang="ja-JP" sz="1600" b="1" dirty="0"/>
              <a:t>4</a:t>
            </a:r>
            <a:r>
              <a:rPr lang="ja-JP" altLang="en-US" sz="1600" b="1" dirty="0"/>
              <a:t>　支援方法</a:t>
            </a:r>
            <a:endParaRPr lang="en-US" altLang="ja-JP" sz="1400" b="1" dirty="0"/>
          </a:p>
        </p:txBody>
      </p:sp>
      <p:sp>
        <p:nvSpPr>
          <p:cNvPr id="112" name="角丸四角形 111"/>
          <p:cNvSpPr/>
          <p:nvPr/>
        </p:nvSpPr>
        <p:spPr>
          <a:xfrm>
            <a:off x="353273" y="6714012"/>
            <a:ext cx="6158614" cy="387043"/>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500" dirty="0">
              <a:solidFill>
                <a:schemeClr val="tx1"/>
              </a:solidFill>
            </a:endParaRPr>
          </a:p>
        </p:txBody>
      </p:sp>
      <p:sp>
        <p:nvSpPr>
          <p:cNvPr id="113" name="テキスト ボックス 112"/>
          <p:cNvSpPr txBox="1"/>
          <p:nvPr/>
        </p:nvSpPr>
        <p:spPr>
          <a:xfrm>
            <a:off x="494318" y="6755366"/>
            <a:ext cx="6363682" cy="338554"/>
          </a:xfrm>
          <a:prstGeom prst="rect">
            <a:avLst/>
          </a:prstGeom>
          <a:noFill/>
          <a:ln>
            <a:noFill/>
          </a:ln>
        </p:spPr>
        <p:txBody>
          <a:bodyPr wrap="square" rtlCol="0">
            <a:spAutoFit/>
          </a:bodyPr>
          <a:lstStyle/>
          <a:p>
            <a:r>
              <a:rPr lang="en-US" altLang="ja-JP" sz="1600" b="1" dirty="0"/>
              <a:t>5</a:t>
            </a:r>
            <a:r>
              <a:rPr lang="ja-JP" altLang="en-US" sz="1600" b="1" dirty="0"/>
              <a:t>　申請に必要なもの</a:t>
            </a:r>
            <a:endParaRPr lang="en-US" altLang="ja-JP" sz="1400" b="1" dirty="0"/>
          </a:p>
        </p:txBody>
      </p:sp>
      <p:sp>
        <p:nvSpPr>
          <p:cNvPr id="114" name="テキスト ボックス 113"/>
          <p:cNvSpPr txBox="1"/>
          <p:nvPr/>
        </p:nvSpPr>
        <p:spPr>
          <a:xfrm>
            <a:off x="449791" y="6772034"/>
            <a:ext cx="6156284" cy="4001095"/>
          </a:xfrm>
          <a:prstGeom prst="rect">
            <a:avLst/>
          </a:prstGeom>
          <a:noFill/>
          <a:ln>
            <a:noFill/>
          </a:ln>
        </p:spPr>
        <p:txBody>
          <a:bodyPr wrap="square" rtlCol="0">
            <a:spAutoFit/>
          </a:bodyPr>
          <a:lstStyle/>
          <a:p>
            <a:endParaRPr kumimoji="1" lang="en-US" altLang="ja-JP" sz="1200" b="1" dirty="0">
              <a:latin typeface="メイリオ" panose="020B0604030504040204" pitchFamily="50" charset="-128"/>
              <a:ea typeface="メイリオ" panose="020B0604030504040204" pitchFamily="50" charset="-128"/>
            </a:endParaRPr>
          </a:p>
          <a:p>
            <a:pPr lvl="1"/>
            <a:endParaRPr lang="en-US" altLang="ja-JP" sz="1100" b="1" dirty="0">
              <a:latin typeface="メイリオ" panose="020B0604030504040204" pitchFamily="50" charset="-128"/>
              <a:ea typeface="メイリオ" panose="020B0604030504040204" pitchFamily="50" charset="-128"/>
            </a:endParaRPr>
          </a:p>
          <a:p>
            <a:r>
              <a:rPr lang="ja-JP" altLang="en-US" sz="1100" b="1" dirty="0">
                <a:latin typeface="メイリオ" panose="020B0604030504040204" pitchFamily="50" charset="-128"/>
                <a:ea typeface="メイリオ" panose="020B0604030504040204" pitchFamily="50" charset="-128"/>
              </a:rPr>
              <a:t>申請者</a:t>
            </a:r>
            <a:r>
              <a:rPr lang="ja-JP" altLang="en-US" sz="1100" dirty="0">
                <a:latin typeface="メイリオ" panose="020B0604030504040204" pitchFamily="50" charset="-128"/>
                <a:ea typeface="メイリオ" panose="020B0604030504040204" pitchFamily="50" charset="-128"/>
              </a:rPr>
              <a:t>：入居の契約者本人</a:t>
            </a:r>
            <a:endParaRPr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申請者本人の書類を代理人が提出する場合は、申請者本人からの委任状</a:t>
            </a:r>
            <a:r>
              <a:rPr lang="en-US" altLang="ja-JP" sz="1100" dirty="0">
                <a:latin typeface="メイリオ" panose="020B0604030504040204" pitchFamily="50" charset="-128"/>
                <a:ea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rPr>
              <a:t>別添③</a:t>
            </a:r>
            <a:r>
              <a:rPr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及び代理人の身分証明書が必要</a:t>
            </a:r>
            <a:endParaRPr kumimoji="1" lang="en-US" altLang="ja-JP" sz="1100" dirty="0">
              <a:latin typeface="メイリオ" panose="020B0604030504040204" pitchFamily="50" charset="-128"/>
              <a:ea typeface="メイリオ" panose="020B0604030504040204" pitchFamily="50" charset="-128"/>
            </a:endParaRPr>
          </a:p>
          <a:p>
            <a:endParaRPr lang="en-US" altLang="ja-JP" sz="600" b="1" dirty="0">
              <a:latin typeface="メイリオ" panose="020B0604030504040204" pitchFamily="50" charset="-128"/>
              <a:ea typeface="メイリオ" panose="020B0604030504040204" pitchFamily="50" charset="-128"/>
            </a:endParaRPr>
          </a:p>
          <a:p>
            <a:r>
              <a:rPr kumimoji="1" lang="ja-JP" altLang="en-US" sz="1100" b="1" dirty="0">
                <a:latin typeface="メイリオ" panose="020B0604030504040204" pitchFamily="50" charset="-128"/>
                <a:ea typeface="メイリオ" panose="020B0604030504040204" pitchFamily="50" charset="-128"/>
              </a:rPr>
              <a:t>必要なものは</a:t>
            </a:r>
            <a:endParaRPr kumimoji="1" lang="en-US" altLang="ja-JP" sz="1100" b="1" dirty="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❶　自身で対象家電を購入・設置し、後日、市から経費を受け取る場合</a:t>
            </a:r>
            <a:endParaRPr lang="en-US" altLang="ja-JP" sz="1100" dirty="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・申請書</a:t>
            </a:r>
            <a:r>
              <a:rPr lang="en-US" altLang="ja-JP" sz="1100" dirty="0">
                <a:latin typeface="メイリオ" panose="020B0604030504040204" pitchFamily="50" charset="-128"/>
                <a:ea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rPr>
              <a:t>別添②</a:t>
            </a:r>
            <a:r>
              <a:rPr lang="en-US" altLang="ja-JP" sz="1100" dirty="0">
                <a:latin typeface="メイリオ" panose="020B0604030504040204" pitchFamily="50" charset="-128"/>
                <a:ea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rPr>
              <a:t>　・本人確認書類（写し）　</a:t>
            </a:r>
            <a:endParaRPr lang="en-US" altLang="ja-JP" sz="1100" dirty="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・賃貸型応急住宅三者契約書（写し）または入居決定通知書（写し）</a:t>
            </a:r>
            <a:endParaRPr lang="en-US" altLang="ja-JP" sz="1100" dirty="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・家電購入に係る品目や金額の分かるレシートや領収書及び家電の種類が分かる書類</a:t>
            </a:r>
            <a:endParaRPr lang="en-US" altLang="ja-JP" sz="1100" dirty="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・住宅に設置したことがわかる書類</a:t>
            </a:r>
            <a:endParaRPr lang="en-US" altLang="ja-JP" sz="1100" dirty="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・受取口座を確認できる書類（写し）</a:t>
            </a:r>
            <a:endParaRPr lang="en-US" altLang="ja-JP" sz="1100" dirty="0">
              <a:latin typeface="メイリオ" panose="020B0604030504040204" pitchFamily="50" charset="-128"/>
              <a:ea typeface="メイリオ" panose="020B0604030504040204" pitchFamily="50" charset="-128"/>
            </a:endParaRPr>
          </a:p>
          <a:p>
            <a:endParaRPr lang="en-US" altLang="ja-JP" sz="700" dirty="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❷　市に対象家電の購入を依頼する場合</a:t>
            </a:r>
            <a:endParaRPr lang="en-US" altLang="ja-JP" sz="1100" dirty="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・申請書</a:t>
            </a:r>
            <a:r>
              <a:rPr lang="en-US" altLang="ja-JP" sz="1100" dirty="0">
                <a:latin typeface="メイリオ" panose="020B0604030504040204" pitchFamily="50" charset="-128"/>
                <a:ea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rPr>
              <a:t>別添①</a:t>
            </a:r>
            <a:r>
              <a:rPr lang="en-US" altLang="ja-JP" sz="1100" dirty="0">
                <a:latin typeface="メイリオ" panose="020B0604030504040204" pitchFamily="50" charset="-128"/>
                <a:ea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rPr>
              <a:t>　・本人確認書類（写し）　・賃貸型応急住宅三者契約書（写し）</a:t>
            </a:r>
            <a:endParaRPr lang="en-US" altLang="ja-JP" sz="1100" dirty="0">
              <a:latin typeface="メイリオ" panose="020B0604030504040204" pitchFamily="50" charset="-128"/>
              <a:ea typeface="メイリオ" panose="020B0604030504040204" pitchFamily="50" charset="-128"/>
            </a:endParaRPr>
          </a:p>
          <a:p>
            <a:r>
              <a:rPr lang="en-US" altLang="ja-JP" sz="1100" dirty="0">
                <a:latin typeface="メイリオ" panose="020B0604030504040204" pitchFamily="50" charset="-128"/>
                <a:ea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rPr>
              <a:t>メーカーや製品、仕様の指定はできません。</a:t>
            </a:r>
            <a:endParaRPr lang="en-US" altLang="ja-JP" sz="1100" dirty="0">
              <a:latin typeface="メイリオ" panose="020B0604030504040204" pitchFamily="50" charset="-128"/>
              <a:ea typeface="メイリオ" panose="020B0604030504040204" pitchFamily="50" charset="-128"/>
            </a:endParaRPr>
          </a:p>
          <a:p>
            <a:r>
              <a:rPr lang="en-US" altLang="ja-JP" sz="1100" b="1" dirty="0">
                <a:latin typeface="メイリオ" panose="020B0604030504040204" pitchFamily="50" charset="-128"/>
                <a:ea typeface="メイリオ" panose="020B0604030504040204" pitchFamily="50" charset="-128"/>
              </a:rPr>
              <a:t>【</a:t>
            </a:r>
            <a:r>
              <a:rPr lang="ja-JP" altLang="en-US" sz="1100" b="1" dirty="0">
                <a:latin typeface="メイリオ" panose="020B0604030504040204" pitchFamily="50" charset="-128"/>
                <a:ea typeface="メイリオ" panose="020B0604030504040204" pitchFamily="50" charset="-128"/>
              </a:rPr>
              <a:t>注意</a:t>
            </a:r>
            <a:r>
              <a:rPr lang="en-US" altLang="ja-JP" sz="1100" b="1" dirty="0">
                <a:latin typeface="メイリオ" panose="020B0604030504040204" pitchFamily="50" charset="-128"/>
                <a:ea typeface="メイリオ" panose="020B0604030504040204" pitchFamily="50" charset="-128"/>
              </a:rPr>
              <a:t>】</a:t>
            </a:r>
          </a:p>
          <a:p>
            <a:r>
              <a:rPr lang="ja-JP" altLang="en-US" sz="1100" dirty="0">
                <a:latin typeface="メイリオ" panose="020B0604030504040204" pitchFamily="50" charset="-128"/>
                <a:ea typeface="メイリオ" panose="020B0604030504040204" pitchFamily="50" charset="-128"/>
              </a:rPr>
              <a:t>　①令和</a:t>
            </a:r>
            <a:r>
              <a:rPr lang="en-US" altLang="ja-JP" sz="1100" dirty="0">
                <a:latin typeface="メイリオ" panose="020B0604030504040204" pitchFamily="50" charset="-128"/>
                <a:ea typeface="メイリオ" panose="020B0604030504040204" pitchFamily="50" charset="-128"/>
              </a:rPr>
              <a:t>6</a:t>
            </a:r>
            <a:r>
              <a:rPr lang="ja-JP" altLang="en-US" sz="1100" dirty="0">
                <a:latin typeface="メイリオ" panose="020B0604030504040204" pitchFamily="50" charset="-128"/>
                <a:ea typeface="メイリオ" panose="020B0604030504040204" pitchFamily="50" charset="-128"/>
              </a:rPr>
              <a:t>年</a:t>
            </a:r>
            <a:r>
              <a:rPr lang="en-US" altLang="ja-JP" sz="1100" dirty="0">
                <a:latin typeface="メイリオ" panose="020B0604030504040204" pitchFamily="50" charset="-128"/>
                <a:ea typeface="メイリオ" panose="020B0604030504040204" pitchFamily="50" charset="-128"/>
              </a:rPr>
              <a:t>1</a:t>
            </a:r>
            <a:r>
              <a:rPr lang="ja-JP" altLang="en-US" sz="1100" dirty="0">
                <a:latin typeface="メイリオ" panose="020B0604030504040204" pitchFamily="50" charset="-128"/>
                <a:ea typeface="メイリオ" panose="020B0604030504040204" pitchFamily="50" charset="-128"/>
              </a:rPr>
              <a:t>月</a:t>
            </a:r>
            <a:r>
              <a:rPr lang="en-US" altLang="ja-JP" sz="1100" dirty="0">
                <a:latin typeface="メイリオ" panose="020B0604030504040204" pitchFamily="50" charset="-128"/>
                <a:ea typeface="メイリオ" panose="020B0604030504040204" pitchFamily="50" charset="-128"/>
              </a:rPr>
              <a:t>1</a:t>
            </a:r>
            <a:r>
              <a:rPr lang="ja-JP" altLang="en-US" sz="1100" dirty="0">
                <a:latin typeface="メイリオ" panose="020B0604030504040204" pitchFamily="50" charset="-128"/>
                <a:ea typeface="メイリオ" panose="020B0604030504040204" pitchFamily="50" charset="-128"/>
              </a:rPr>
              <a:t>日以降の調達であること</a:t>
            </a:r>
            <a:endParaRPr lang="en-US" altLang="ja-JP" sz="1100" dirty="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　②対象家電の調達・設置であること</a:t>
            </a:r>
            <a:endParaRPr lang="en-US" altLang="ja-JP" sz="1100" dirty="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　③同家電の調達・設置に要した費用であること</a:t>
            </a:r>
            <a:endParaRPr lang="en-US" altLang="ja-JP" sz="1100" dirty="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　④申請者または同居している者が調達したこと又は入居する住宅に設置されたこと</a:t>
            </a:r>
            <a:endParaRPr lang="en-US" altLang="ja-JP" sz="1100" dirty="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　</a:t>
            </a:r>
            <a:r>
              <a:rPr lang="en-US" altLang="ja-JP" sz="1100" dirty="0">
                <a:latin typeface="メイリオ" panose="020B0604030504040204" pitchFamily="50" charset="-128"/>
                <a:ea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rPr>
              <a:t>購入物が不明確なレシートや領収書は不可</a:t>
            </a:r>
            <a:r>
              <a:rPr lang="ja-JP" altLang="en-US" sz="1100" dirty="0"/>
              <a:t>。</a:t>
            </a:r>
            <a:endParaRPr lang="en-US" altLang="ja-JP" sz="1100" dirty="0"/>
          </a:p>
          <a:p>
            <a:r>
              <a:rPr lang="en-US" altLang="ja-JP" sz="1100" b="1" dirty="0"/>
              <a:t>【</a:t>
            </a:r>
            <a:r>
              <a:rPr lang="ja-JP" altLang="en-US" sz="1100" b="1" dirty="0"/>
              <a:t>申請期限</a:t>
            </a:r>
            <a:r>
              <a:rPr lang="en-US" altLang="ja-JP" sz="1100" b="1" dirty="0"/>
              <a:t>】</a:t>
            </a:r>
            <a:r>
              <a:rPr lang="ja-JP" altLang="en-US" sz="1100" b="1" dirty="0"/>
              <a:t>　令和</a:t>
            </a:r>
            <a:r>
              <a:rPr lang="en-US" altLang="ja-JP" sz="1100" b="1" dirty="0"/>
              <a:t>7</a:t>
            </a:r>
            <a:r>
              <a:rPr lang="ja-JP" altLang="en-US" sz="1100" b="1" dirty="0"/>
              <a:t>年</a:t>
            </a:r>
            <a:r>
              <a:rPr lang="en-US" altLang="ja-JP" sz="1100" b="1" dirty="0"/>
              <a:t>9</a:t>
            </a:r>
            <a:r>
              <a:rPr lang="ja-JP" altLang="en-US" sz="1100" b="1" dirty="0"/>
              <a:t>月</a:t>
            </a:r>
            <a:r>
              <a:rPr lang="en-US" altLang="ja-JP" sz="1100" b="1" dirty="0"/>
              <a:t>30</a:t>
            </a:r>
            <a:r>
              <a:rPr lang="ja-JP" altLang="en-US" sz="1100" b="1" dirty="0"/>
              <a:t>日</a:t>
            </a:r>
            <a:r>
              <a:rPr lang="en-US" altLang="ja-JP" sz="1100" b="1" dirty="0"/>
              <a:t>(</a:t>
            </a:r>
            <a:r>
              <a:rPr lang="ja-JP" altLang="en-US" sz="1100" b="1" dirty="0"/>
              <a:t>火</a:t>
            </a:r>
            <a:r>
              <a:rPr lang="en-US" altLang="ja-JP" sz="1100" b="1" dirty="0"/>
              <a:t>)</a:t>
            </a:r>
            <a:r>
              <a:rPr lang="ja-JP" altLang="en-US" sz="1100" b="1" dirty="0"/>
              <a:t>まで　　</a:t>
            </a:r>
            <a:endParaRPr kumimoji="1" lang="ja-JP" altLang="en-US" sz="1100" b="1" dirty="0"/>
          </a:p>
        </p:txBody>
      </p:sp>
      <p:sp>
        <p:nvSpPr>
          <p:cNvPr id="20" name="テキスト ボックス 19"/>
          <p:cNvSpPr txBox="1"/>
          <p:nvPr/>
        </p:nvSpPr>
        <p:spPr>
          <a:xfrm>
            <a:off x="387104" y="10839193"/>
            <a:ext cx="6151542" cy="307777"/>
          </a:xfrm>
          <a:prstGeom prst="rect">
            <a:avLst/>
          </a:prstGeom>
          <a:solidFill>
            <a:schemeClr val="accent6">
              <a:lumMod val="20000"/>
              <a:lumOff val="80000"/>
            </a:schemeClr>
          </a:solidFill>
          <a:ln>
            <a:solidFill>
              <a:schemeClr val="tx2"/>
            </a:solidFill>
          </a:ln>
        </p:spPr>
        <p:txBody>
          <a:bodyPr wrap="square" rtlCol="0">
            <a:spAutoFit/>
          </a:bodyPr>
          <a:lstStyle/>
          <a:p>
            <a:pPr algn="ctr"/>
            <a:r>
              <a:rPr kumimoji="1" lang="en-US" altLang="ja-JP" sz="1400" b="1" dirty="0">
                <a:latin typeface="+mn-ea"/>
              </a:rPr>
              <a:t>【</a:t>
            </a:r>
            <a:r>
              <a:rPr kumimoji="1" lang="ja-JP" altLang="en-US" sz="1400" b="1" dirty="0">
                <a:latin typeface="+mn-ea"/>
              </a:rPr>
              <a:t>お問合せ</a:t>
            </a:r>
            <a:r>
              <a:rPr lang="ja-JP" altLang="en-US" sz="1400" b="1" dirty="0">
                <a:latin typeface="+mn-ea"/>
              </a:rPr>
              <a:t>・申請先</a:t>
            </a:r>
            <a:r>
              <a:rPr kumimoji="1" lang="en-US" altLang="ja-JP" sz="1400" b="1" dirty="0">
                <a:latin typeface="+mn-ea"/>
              </a:rPr>
              <a:t>】</a:t>
            </a:r>
            <a:r>
              <a:rPr kumimoji="1" lang="ja-JP" altLang="en-US" sz="1400" b="1" dirty="0">
                <a:latin typeface="+mn-ea"/>
              </a:rPr>
              <a:t>かほく市役所 防災環境対策課　℡</a:t>
            </a:r>
            <a:r>
              <a:rPr kumimoji="1" lang="en-US" altLang="ja-JP" sz="1400" b="1" dirty="0">
                <a:latin typeface="+mn-ea"/>
              </a:rPr>
              <a:t>076-283-7124</a:t>
            </a:r>
            <a:endParaRPr kumimoji="1" lang="ja-JP" altLang="en-US" sz="1400" b="1" dirty="0">
              <a:latin typeface="+mn-ea"/>
            </a:endParaRPr>
          </a:p>
        </p:txBody>
      </p:sp>
      <p:pic>
        <p:nvPicPr>
          <p:cNvPr id="6" name="図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37230" y="3951463"/>
            <a:ext cx="533515" cy="533515"/>
          </a:xfrm>
          <a:prstGeom prst="rect">
            <a:avLst/>
          </a:prstGeom>
        </p:spPr>
      </p:pic>
      <p:pic>
        <p:nvPicPr>
          <p:cNvPr id="8" name="図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845275" y="3930585"/>
            <a:ext cx="523959" cy="594912"/>
          </a:xfrm>
          <a:prstGeom prst="rect">
            <a:avLst/>
          </a:prstGeom>
        </p:spPr>
      </p:pic>
      <p:pic>
        <p:nvPicPr>
          <p:cNvPr id="9" name="図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267008" y="3855226"/>
            <a:ext cx="567381" cy="722403"/>
          </a:xfrm>
          <a:prstGeom prst="rect">
            <a:avLst/>
          </a:prstGeom>
        </p:spPr>
      </p:pic>
      <p:sp>
        <p:nvSpPr>
          <p:cNvPr id="14" name="テキスト ボックス 13"/>
          <p:cNvSpPr txBox="1"/>
          <p:nvPr/>
        </p:nvSpPr>
        <p:spPr>
          <a:xfrm>
            <a:off x="5090723" y="1396343"/>
            <a:ext cx="1830341" cy="276999"/>
          </a:xfrm>
          <a:prstGeom prst="rect">
            <a:avLst/>
          </a:prstGeom>
          <a:noFill/>
          <a:ln>
            <a:noFill/>
          </a:ln>
        </p:spPr>
        <p:txBody>
          <a:bodyPr wrap="square" rtlCol="0">
            <a:spAutoFit/>
          </a:bodyPr>
          <a:lstStyle/>
          <a:p>
            <a:pPr algn="ctr"/>
            <a:r>
              <a:rPr kumimoji="1" lang="en-US" altLang="ja-JP" sz="1200" b="1" dirty="0"/>
              <a:t>2025.3.19</a:t>
            </a:r>
            <a:r>
              <a:rPr lang="ja-JP" altLang="en-US" sz="1200" b="1" dirty="0"/>
              <a:t>改訂</a:t>
            </a:r>
            <a:endParaRPr kumimoji="1" lang="ja-JP" altLang="en-US" sz="1200" b="1" dirty="0"/>
          </a:p>
        </p:txBody>
      </p:sp>
      <p:pic>
        <p:nvPicPr>
          <p:cNvPr id="17" name="図 16"/>
          <p:cNvPicPr>
            <a:picLocks noChangeAspect="1"/>
          </p:cNvPicPr>
          <p:nvPr/>
        </p:nvPicPr>
        <p:blipFill>
          <a:blip r:embed="rId6"/>
          <a:stretch>
            <a:fillRect/>
          </a:stretch>
        </p:blipFill>
        <p:spPr>
          <a:xfrm>
            <a:off x="5175085" y="4966602"/>
            <a:ext cx="686766" cy="481905"/>
          </a:xfrm>
          <a:prstGeom prst="rect">
            <a:avLst/>
          </a:prstGeom>
        </p:spPr>
      </p:pic>
    </p:spTree>
    <p:extLst>
      <p:ext uri="{BB962C8B-B14F-4D97-AF65-F5344CB8AC3E}">
        <p14:creationId xmlns:p14="http://schemas.microsoft.com/office/powerpoint/2010/main" val="289451629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ln>
          <a:solidFill>
            <a:schemeClr val="tx2"/>
          </a:solidFill>
        </a:ln>
      </a:spPr>
      <a:bodyPr wrap="square" rtlCol="0">
        <a:spAutoFit/>
      </a:bodyPr>
      <a:lstStyle>
        <a:defPPr>
          <a:defRPr kumimoji="1" dirty="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2101</TotalTime>
  <Words>542</Words>
  <Application>Microsoft Office PowerPoint</Application>
  <PresentationFormat>ワイド画面</PresentationFormat>
  <Paragraphs>51</Paragraphs>
  <Slides>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メイリオ</vt:lpstr>
      <vt:lpstr>游ゴシック</vt:lpstr>
      <vt:lpstr>游ゴシック Light</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生活家電の購入に対する支援チラシ</dc:title>
  <dc:creator>Windows ユーザー</dc:creator>
  <cp:lastModifiedBy>防災対策課　Staff01</cp:lastModifiedBy>
  <cp:revision>186</cp:revision>
  <cp:lastPrinted>2024-07-10T02:50:41Z</cp:lastPrinted>
  <dcterms:created xsi:type="dcterms:W3CDTF">2022-09-01T02:31:16Z</dcterms:created>
  <dcterms:modified xsi:type="dcterms:W3CDTF">2025-03-20T23:42:15Z</dcterms:modified>
</cp:coreProperties>
</file>