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79" r:id="rId2"/>
    <p:sldId id="284" r:id="rId3"/>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F1C8"/>
    <a:srgbClr val="B7791F"/>
    <a:srgbClr val="00B050"/>
    <a:srgbClr val="525452"/>
    <a:srgbClr val="00A44A"/>
    <a:srgbClr val="93A16D"/>
    <a:srgbClr val="8BAC72"/>
    <a:srgbClr val="8AAC71"/>
    <a:srgbClr val="1F5F68"/>
    <a:srgbClr val="6476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A9B8C1-9EF2-4414-90FF-043BAFC5BC4B}" v="6" dt="2026-09-24T02:14:08.183"/>
    <p1510:client id="{C88F0FF3-F1B1-4798-AB2E-A7A92749D349}" v="1073" dt="2026-09-24T02:58:08.66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57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峰 雄大" userId="910e0dcb-b272-4cc4-9c0e-eccbe92a6ad3" providerId="ADAL" clId="{B0367392-1CD0-4CC9-A951-15073F7052C3}"/>
    <pc:docChg chg="undo custSel addSld delSld modSld sldOrd modSection">
      <pc:chgData name="峰 雄大" userId="910e0dcb-b272-4cc4-9c0e-eccbe92a6ad3" providerId="ADAL" clId="{B0367392-1CD0-4CC9-A951-15073F7052C3}" dt="2026-09-17T04:30:22.175" v="4185" actId="113"/>
      <pc:docMkLst>
        <pc:docMk/>
      </pc:docMkLst>
      <pc:sldChg chg="addSp delSp modSp add mod">
        <pc:chgData name="峰 雄大" userId="910e0dcb-b272-4cc4-9c0e-eccbe92a6ad3" providerId="ADAL" clId="{B0367392-1CD0-4CC9-A951-15073F7052C3}" dt="2026-09-17T04:30:22.175" v="4185" actId="113"/>
        <pc:sldMkLst>
          <pc:docMk/>
          <pc:sldMk cId="3686725671" sldId="279"/>
        </pc:sldMkLst>
        <pc:spChg chg="mod">
          <ac:chgData name="峰 雄大" userId="910e0dcb-b272-4cc4-9c0e-eccbe92a6ad3" providerId="ADAL" clId="{B0367392-1CD0-4CC9-A951-15073F7052C3}" dt="2026-09-16T09:31:16.240" v="3287" actId="14100"/>
          <ac:spMkLst>
            <pc:docMk/>
            <pc:sldMk cId="3686725671" sldId="279"/>
            <ac:spMk id="9" creationId="{69F67B72-8226-A1F9-D600-BE675DCCC4FC}"/>
          </ac:spMkLst>
        </pc:spChg>
        <pc:spChg chg="mod">
          <ac:chgData name="峰 雄大" userId="910e0dcb-b272-4cc4-9c0e-eccbe92a6ad3" providerId="ADAL" clId="{B0367392-1CD0-4CC9-A951-15073F7052C3}" dt="2026-09-16T09:39:00.364" v="3460" actId="20577"/>
          <ac:spMkLst>
            <pc:docMk/>
            <pc:sldMk cId="3686725671" sldId="279"/>
            <ac:spMk id="11" creationId="{5B0C8A7E-75F2-82E0-DAB9-D46826FA3F4B}"/>
          </ac:spMkLst>
        </pc:spChg>
        <pc:spChg chg="add mod">
          <ac:chgData name="峰 雄大" userId="910e0dcb-b272-4cc4-9c0e-eccbe92a6ad3" providerId="ADAL" clId="{B0367392-1CD0-4CC9-A951-15073F7052C3}" dt="2026-09-16T09:51:05.518" v="4137" actId="20577"/>
          <ac:spMkLst>
            <pc:docMk/>
            <pc:sldMk cId="3686725671" sldId="279"/>
            <ac:spMk id="19" creationId="{C223CD2C-BA55-429C-82C5-310334B4DA42}"/>
          </ac:spMkLst>
        </pc:spChg>
        <pc:spChg chg="mod">
          <ac:chgData name="峰 雄大" userId="910e0dcb-b272-4cc4-9c0e-eccbe92a6ad3" providerId="ADAL" clId="{B0367392-1CD0-4CC9-A951-15073F7052C3}" dt="2026-09-16T09:25:01.432" v="2918" actId="1035"/>
          <ac:spMkLst>
            <pc:docMk/>
            <pc:sldMk cId="3686725671" sldId="279"/>
            <ac:spMk id="22" creationId="{F0D41377-E3F7-6694-745C-02F9CA39EEEF}"/>
          </ac:spMkLst>
        </pc:spChg>
        <pc:spChg chg="mod">
          <ac:chgData name="峰 雄大" userId="910e0dcb-b272-4cc4-9c0e-eccbe92a6ad3" providerId="ADAL" clId="{B0367392-1CD0-4CC9-A951-15073F7052C3}" dt="2026-09-16T09:31:54.002" v="3294" actId="20577"/>
          <ac:spMkLst>
            <pc:docMk/>
            <pc:sldMk cId="3686725671" sldId="279"/>
            <ac:spMk id="24" creationId="{DA7DC1D7-ABF6-A0F0-8BC7-6601650EAE71}"/>
          </ac:spMkLst>
        </pc:spChg>
        <pc:spChg chg="mod">
          <ac:chgData name="峰 雄大" userId="910e0dcb-b272-4cc4-9c0e-eccbe92a6ad3" providerId="ADAL" clId="{B0367392-1CD0-4CC9-A951-15073F7052C3}" dt="2026-09-16T05:19:32.479" v="1800" actId="1035"/>
          <ac:spMkLst>
            <pc:docMk/>
            <pc:sldMk cId="3686725671" sldId="279"/>
            <ac:spMk id="25" creationId="{5253D6B4-CBC1-5851-942B-0458E8CCD313}"/>
          </ac:spMkLst>
        </pc:spChg>
        <pc:spChg chg="mod">
          <ac:chgData name="峰 雄大" userId="910e0dcb-b272-4cc4-9c0e-eccbe92a6ad3" providerId="ADAL" clId="{B0367392-1CD0-4CC9-A951-15073F7052C3}" dt="2026-09-16T09:40:17.340" v="3522" actId="14100"/>
          <ac:spMkLst>
            <pc:docMk/>
            <pc:sldMk cId="3686725671" sldId="279"/>
            <ac:spMk id="29" creationId="{C1A01DE1-94A3-787E-F17A-34C2D4FEC02C}"/>
          </ac:spMkLst>
        </pc:spChg>
        <pc:spChg chg="mod">
          <ac:chgData name="峰 雄大" userId="910e0dcb-b272-4cc4-9c0e-eccbe92a6ad3" providerId="ADAL" clId="{B0367392-1CD0-4CC9-A951-15073F7052C3}" dt="2026-09-16T07:22:22.543" v="2144" actId="14100"/>
          <ac:spMkLst>
            <pc:docMk/>
            <pc:sldMk cId="3686725671" sldId="279"/>
            <ac:spMk id="43" creationId="{5137E2F1-2EE8-3892-00CF-3363AFEA0426}"/>
          </ac:spMkLst>
        </pc:spChg>
        <pc:spChg chg="mod">
          <ac:chgData name="峰 雄大" userId="910e0dcb-b272-4cc4-9c0e-eccbe92a6ad3" providerId="ADAL" clId="{B0367392-1CD0-4CC9-A951-15073F7052C3}" dt="2026-09-16T09:39:11.084" v="3468" actId="20577"/>
          <ac:spMkLst>
            <pc:docMk/>
            <pc:sldMk cId="3686725671" sldId="279"/>
            <ac:spMk id="68" creationId="{A39EB76F-B102-3CDF-3833-19D71CA3A37B}"/>
          </ac:spMkLst>
        </pc:spChg>
        <pc:spChg chg="mod">
          <ac:chgData name="峰 雄大" userId="910e0dcb-b272-4cc4-9c0e-eccbe92a6ad3" providerId="ADAL" clId="{B0367392-1CD0-4CC9-A951-15073F7052C3}" dt="2026-09-16T09:32:22.147" v="3295" actId="14100"/>
          <ac:spMkLst>
            <pc:docMk/>
            <pc:sldMk cId="3686725671" sldId="279"/>
            <ac:spMk id="79" creationId="{FFDFC1D5-8365-7B06-96A5-0775DD19DB91}"/>
          </ac:spMkLst>
        </pc:spChg>
        <pc:spChg chg="mod">
          <ac:chgData name="峰 雄大" userId="910e0dcb-b272-4cc4-9c0e-eccbe92a6ad3" providerId="ADAL" clId="{B0367392-1CD0-4CC9-A951-15073F7052C3}" dt="2026-09-16T07:34:54.421" v="2669" actId="6549"/>
          <ac:spMkLst>
            <pc:docMk/>
            <pc:sldMk cId="3686725671" sldId="279"/>
            <ac:spMk id="85" creationId="{9B2833CF-4D6C-2E46-71FD-FFC08115F6EA}"/>
          </ac:spMkLst>
        </pc:spChg>
      </pc:sldChg>
    </pc:docChg>
  </pc:docChgLst>
  <pc:docChgLst>
    <pc:chgData name="西本 大輔" userId="2c8842b3-bbc0-471b-8fe8-32d6471e74d5" providerId="ADAL" clId="{2236BFA3-1EC5-454C-B2C2-1B11EAE1F24C}"/>
    <pc:docChg chg="undo redo custSel addSld delSld modSld sldOrd addSection delSection modSection modNotesMaster">
      <pc:chgData name="西本 大輔" userId="2c8842b3-bbc0-471b-8fe8-32d6471e74d5" providerId="ADAL" clId="{2236BFA3-1EC5-454C-B2C2-1B11EAE1F24C}" dt="2026-09-24T04:28:59.059" v="20554" actId="17851"/>
      <pc:docMkLst>
        <pc:docMk/>
      </pc:docMkLst>
      <pc:sldChg chg="addSp delSp modSp mod">
        <pc:chgData name="西本 大輔" userId="2c8842b3-bbc0-471b-8fe8-32d6471e74d5" providerId="ADAL" clId="{2236BFA3-1EC5-454C-B2C2-1B11EAE1F24C}" dt="2026-09-24T03:02:46.740" v="20496" actId="20577"/>
        <pc:sldMkLst>
          <pc:docMk/>
          <pc:sldMk cId="3686725671" sldId="279"/>
        </pc:sldMkLst>
        <pc:spChg chg="mod topLvl">
          <ac:chgData name="西本 大輔" userId="2c8842b3-bbc0-471b-8fe8-32d6471e74d5" providerId="ADAL" clId="{2236BFA3-1EC5-454C-B2C2-1B11EAE1F24C}" dt="2026-09-18T08:58:03.578" v="17646" actId="14100"/>
          <ac:spMkLst>
            <pc:docMk/>
            <pc:sldMk cId="3686725671" sldId="279"/>
            <ac:spMk id="9" creationId="{69F67B72-8226-A1F9-D600-BE675DCCC4FC}"/>
          </ac:spMkLst>
        </pc:spChg>
        <pc:spChg chg="mod topLvl">
          <ac:chgData name="西本 大輔" userId="2c8842b3-bbc0-471b-8fe8-32d6471e74d5" providerId="ADAL" clId="{2236BFA3-1EC5-454C-B2C2-1B11EAE1F24C}" dt="2026-09-18T07:36:19.060" v="14301" actId="554"/>
          <ac:spMkLst>
            <pc:docMk/>
            <pc:sldMk cId="3686725671" sldId="279"/>
            <ac:spMk id="11" creationId="{5B0C8A7E-75F2-82E0-DAB9-D46826FA3F4B}"/>
          </ac:spMkLst>
        </pc:spChg>
        <pc:spChg chg="mod topLvl">
          <ac:chgData name="西本 大輔" userId="2c8842b3-bbc0-471b-8fe8-32d6471e74d5" providerId="ADAL" clId="{2236BFA3-1EC5-454C-B2C2-1B11EAE1F24C}" dt="2026-09-18T08:31:02.735" v="16888" actId="14100"/>
          <ac:spMkLst>
            <pc:docMk/>
            <pc:sldMk cId="3686725671" sldId="279"/>
            <ac:spMk id="12" creationId="{A315993C-A889-6744-20AE-2B781CB95235}"/>
          </ac:spMkLst>
        </pc:spChg>
        <pc:spChg chg="mod topLvl">
          <ac:chgData name="西本 大輔" userId="2c8842b3-bbc0-471b-8fe8-32d6471e74d5" providerId="ADAL" clId="{2236BFA3-1EC5-454C-B2C2-1B11EAE1F24C}" dt="2026-09-18T06:55:50.306" v="14051" actId="1035"/>
          <ac:spMkLst>
            <pc:docMk/>
            <pc:sldMk cId="3686725671" sldId="279"/>
            <ac:spMk id="13" creationId="{48833869-4DA3-346E-7C44-FA0FDE171006}"/>
          </ac:spMkLst>
        </pc:spChg>
        <pc:spChg chg="mod">
          <ac:chgData name="西本 大輔" userId="2c8842b3-bbc0-471b-8fe8-32d6471e74d5" providerId="ADAL" clId="{2236BFA3-1EC5-454C-B2C2-1B11EAE1F24C}" dt="2026-09-18T06:19:33.571" v="13821" actId="1035"/>
          <ac:spMkLst>
            <pc:docMk/>
            <pc:sldMk cId="3686725671" sldId="279"/>
            <ac:spMk id="19" creationId="{C223CD2C-BA55-429C-82C5-310334B4DA42}"/>
          </ac:spMkLst>
        </pc:spChg>
        <pc:spChg chg="add mod topLvl">
          <ac:chgData name="西本 大輔" userId="2c8842b3-bbc0-471b-8fe8-32d6471e74d5" providerId="ADAL" clId="{2236BFA3-1EC5-454C-B2C2-1B11EAE1F24C}" dt="2026-09-18T06:55:50.306" v="14051" actId="1035"/>
          <ac:spMkLst>
            <pc:docMk/>
            <pc:sldMk cId="3686725671" sldId="279"/>
            <ac:spMk id="22" creationId="{F0D41377-E3F7-6694-745C-02F9CA39EEEF}"/>
          </ac:spMkLst>
        </pc:spChg>
        <pc:spChg chg="add mod topLvl">
          <ac:chgData name="西本 大輔" userId="2c8842b3-bbc0-471b-8fe8-32d6471e74d5" providerId="ADAL" clId="{2236BFA3-1EC5-454C-B2C2-1B11EAE1F24C}" dt="2026-09-18T06:17:27.468" v="13806" actId="1035"/>
          <ac:spMkLst>
            <pc:docMk/>
            <pc:sldMk cId="3686725671" sldId="279"/>
            <ac:spMk id="24" creationId="{DA7DC1D7-ABF6-A0F0-8BC7-6601650EAE71}"/>
          </ac:spMkLst>
        </pc:spChg>
        <pc:spChg chg="add del mod ord">
          <ac:chgData name="西本 大輔" userId="2c8842b3-bbc0-471b-8fe8-32d6471e74d5" providerId="ADAL" clId="{2236BFA3-1EC5-454C-B2C2-1B11EAE1F24C}" dt="2026-09-18T08:19:15.284" v="16601" actId="167"/>
          <ac:spMkLst>
            <pc:docMk/>
            <pc:sldMk cId="3686725671" sldId="279"/>
            <ac:spMk id="25" creationId="{5253D6B4-CBC1-5851-942B-0458E8CCD313}"/>
          </ac:spMkLst>
        </pc:spChg>
        <pc:spChg chg="mod">
          <ac:chgData name="西本 大輔" userId="2c8842b3-bbc0-471b-8fe8-32d6471e74d5" providerId="ADAL" clId="{2236BFA3-1EC5-454C-B2C2-1B11EAE1F24C}" dt="2026-09-24T03:02:46.740" v="20496" actId="20577"/>
          <ac:spMkLst>
            <pc:docMk/>
            <pc:sldMk cId="3686725671" sldId="279"/>
            <ac:spMk id="29" creationId="{C1A01DE1-94A3-787E-F17A-34C2D4FEC02C}"/>
          </ac:spMkLst>
        </pc:spChg>
        <pc:spChg chg="mod">
          <ac:chgData name="西本 大輔" userId="2c8842b3-bbc0-471b-8fe8-32d6471e74d5" providerId="ADAL" clId="{2236BFA3-1EC5-454C-B2C2-1B11EAE1F24C}" dt="2026-09-18T08:55:33.761" v="17617" actId="14100"/>
          <ac:spMkLst>
            <pc:docMk/>
            <pc:sldMk cId="3686725671" sldId="279"/>
            <ac:spMk id="40" creationId="{7BA7A0C4-02AC-8226-0BAB-1F65F8FE715B}"/>
          </ac:spMkLst>
        </pc:spChg>
        <pc:spChg chg="mod">
          <ac:chgData name="西本 大輔" userId="2c8842b3-bbc0-471b-8fe8-32d6471e74d5" providerId="ADAL" clId="{2236BFA3-1EC5-454C-B2C2-1B11EAE1F24C}" dt="2026-09-18T08:30:30.834" v="16872" actId="1035"/>
          <ac:spMkLst>
            <pc:docMk/>
            <pc:sldMk cId="3686725671" sldId="279"/>
            <ac:spMk id="43" creationId="{5137E2F1-2EE8-3892-00CF-3363AFEA0426}"/>
          </ac:spMkLst>
        </pc:spChg>
        <pc:spChg chg="mod">
          <ac:chgData name="西本 大輔" userId="2c8842b3-bbc0-471b-8fe8-32d6471e74d5" providerId="ADAL" clId="{2236BFA3-1EC5-454C-B2C2-1B11EAE1F24C}" dt="2026-09-18T08:58:07.274" v="17651" actId="1035"/>
          <ac:spMkLst>
            <pc:docMk/>
            <pc:sldMk cId="3686725671" sldId="279"/>
            <ac:spMk id="68" creationId="{A39EB76F-B102-3CDF-3833-19D71CA3A37B}"/>
          </ac:spMkLst>
        </pc:spChg>
        <pc:spChg chg="mod">
          <ac:chgData name="西本 大輔" userId="2c8842b3-bbc0-471b-8fe8-32d6471e74d5" providerId="ADAL" clId="{2236BFA3-1EC5-454C-B2C2-1B11EAE1F24C}" dt="2026-09-18T06:57:19.202" v="14091" actId="14100"/>
          <ac:spMkLst>
            <pc:docMk/>
            <pc:sldMk cId="3686725671" sldId="279"/>
            <ac:spMk id="78" creationId="{5FCBDA74-6702-7149-3884-753EF2E26F09}"/>
          </ac:spMkLst>
        </pc:spChg>
        <pc:spChg chg="mod">
          <ac:chgData name="西本 大輔" userId="2c8842b3-bbc0-471b-8fe8-32d6471e74d5" providerId="ADAL" clId="{2236BFA3-1EC5-454C-B2C2-1B11EAE1F24C}" dt="2026-09-18T08:58:15.512" v="17653" actId="14100"/>
          <ac:spMkLst>
            <pc:docMk/>
            <pc:sldMk cId="3686725671" sldId="279"/>
            <ac:spMk id="79" creationId="{FFDFC1D5-8365-7B06-96A5-0775DD19DB91}"/>
          </ac:spMkLst>
        </pc:spChg>
        <pc:spChg chg="mod">
          <ac:chgData name="西本 大輔" userId="2c8842b3-bbc0-471b-8fe8-32d6471e74d5" providerId="ADAL" clId="{2236BFA3-1EC5-454C-B2C2-1B11EAE1F24C}" dt="2026-09-18T08:27:02.471" v="16798" actId="1037"/>
          <ac:spMkLst>
            <pc:docMk/>
            <pc:sldMk cId="3686725671" sldId="279"/>
            <ac:spMk id="80" creationId="{6ADBD7B1-11BE-BBD1-2A39-F1A158FB687E}"/>
          </ac:spMkLst>
        </pc:spChg>
        <pc:spChg chg="mod">
          <ac:chgData name="西本 大輔" userId="2c8842b3-bbc0-471b-8fe8-32d6471e74d5" providerId="ADAL" clId="{2236BFA3-1EC5-454C-B2C2-1B11EAE1F24C}" dt="2026-09-18T06:56:24.047" v="14084" actId="948"/>
          <ac:spMkLst>
            <pc:docMk/>
            <pc:sldMk cId="3686725671" sldId="279"/>
            <ac:spMk id="82" creationId="{53EE9520-38C4-BAA2-940B-D2B67ACDBC7F}"/>
          </ac:spMkLst>
        </pc:spChg>
        <pc:spChg chg="mod topLvl">
          <ac:chgData name="西本 大輔" userId="2c8842b3-bbc0-471b-8fe8-32d6471e74d5" providerId="ADAL" clId="{2236BFA3-1EC5-454C-B2C2-1B11EAE1F24C}" dt="2026-09-18T06:55:50.306" v="14051" actId="1035"/>
          <ac:spMkLst>
            <pc:docMk/>
            <pc:sldMk cId="3686725671" sldId="279"/>
            <ac:spMk id="83" creationId="{8311F9DF-3AE8-5B0F-0FB3-7B09106057FD}"/>
          </ac:spMkLst>
        </pc:spChg>
        <pc:spChg chg="mod">
          <ac:chgData name="西本 大輔" userId="2c8842b3-bbc0-471b-8fe8-32d6471e74d5" providerId="ADAL" clId="{2236BFA3-1EC5-454C-B2C2-1B11EAE1F24C}" dt="2026-09-18T06:56:28.556" v="14085" actId="948"/>
          <ac:spMkLst>
            <pc:docMk/>
            <pc:sldMk cId="3686725671" sldId="279"/>
            <ac:spMk id="84" creationId="{349FB774-08B8-9D1F-EF15-A3B15475E839}"/>
          </ac:spMkLst>
        </pc:spChg>
        <pc:spChg chg="mod topLvl">
          <ac:chgData name="西本 大輔" userId="2c8842b3-bbc0-471b-8fe8-32d6471e74d5" providerId="ADAL" clId="{2236BFA3-1EC5-454C-B2C2-1B11EAE1F24C}" dt="2026-09-18T08:48:11.199" v="17453" actId="947"/>
          <ac:spMkLst>
            <pc:docMk/>
            <pc:sldMk cId="3686725671" sldId="279"/>
            <ac:spMk id="85" creationId="{9B2833CF-4D6C-2E46-71FD-FFC08115F6EA}"/>
          </ac:spMkLst>
        </pc:spChg>
        <pc:spChg chg="mod">
          <ac:chgData name="西本 大輔" userId="2c8842b3-bbc0-471b-8fe8-32d6471e74d5" providerId="ADAL" clId="{2236BFA3-1EC5-454C-B2C2-1B11EAE1F24C}" dt="2026-09-18T06:57:19.774" v="14092" actId="14100"/>
          <ac:spMkLst>
            <pc:docMk/>
            <pc:sldMk cId="3686725671" sldId="279"/>
            <ac:spMk id="87" creationId="{528082C1-1D22-68D1-FE62-67C13D7F543D}"/>
          </ac:spMkLst>
        </pc:spChg>
        <pc:spChg chg="mod">
          <ac:chgData name="西本 大輔" userId="2c8842b3-bbc0-471b-8fe8-32d6471e74d5" providerId="ADAL" clId="{2236BFA3-1EC5-454C-B2C2-1B11EAE1F24C}" dt="2026-09-18T06:19:28.306" v="13816"/>
          <ac:spMkLst>
            <pc:docMk/>
            <pc:sldMk cId="3686725671" sldId="279"/>
            <ac:spMk id="88" creationId="{3C8D83DC-7EEE-BE85-7637-ACCF9FDA1427}"/>
          </ac:spMkLst>
        </pc:spChg>
        <pc:spChg chg="mod">
          <ac:chgData name="西本 大輔" userId="2c8842b3-bbc0-471b-8fe8-32d6471e74d5" providerId="ADAL" clId="{2236BFA3-1EC5-454C-B2C2-1B11EAE1F24C}" dt="2026-09-18T06:19:28.306" v="13816"/>
          <ac:spMkLst>
            <pc:docMk/>
            <pc:sldMk cId="3686725671" sldId="279"/>
            <ac:spMk id="89" creationId="{41F7E408-9F20-76E3-7BF5-452700B27BED}"/>
          </ac:spMkLst>
        </pc:spChg>
        <pc:spChg chg="add mod">
          <ac:chgData name="西本 大輔" userId="2c8842b3-bbc0-471b-8fe8-32d6471e74d5" providerId="ADAL" clId="{2236BFA3-1EC5-454C-B2C2-1B11EAE1F24C}" dt="2026-09-18T06:19:58.074" v="13824" actId="164"/>
          <ac:spMkLst>
            <pc:docMk/>
            <pc:sldMk cId="3686725671" sldId="279"/>
            <ac:spMk id="91" creationId="{34C11727-A2CC-4B13-B7EB-7F4D9B899826}"/>
          </ac:spMkLst>
        </pc:spChg>
        <pc:spChg chg="add mod">
          <ac:chgData name="西本 大輔" userId="2c8842b3-bbc0-471b-8fe8-32d6471e74d5" providerId="ADAL" clId="{2236BFA3-1EC5-454C-B2C2-1B11EAE1F24C}" dt="2026-09-24T02:37:10.530" v="20396" actId="20577"/>
          <ac:spMkLst>
            <pc:docMk/>
            <pc:sldMk cId="3686725671" sldId="279"/>
            <ac:spMk id="94" creationId="{4F75695E-4185-5AEF-71BC-6F7D798D71D9}"/>
          </ac:spMkLst>
        </pc:spChg>
        <pc:spChg chg="add mod">
          <ac:chgData name="西本 大輔" userId="2c8842b3-bbc0-471b-8fe8-32d6471e74d5" providerId="ADAL" clId="{2236BFA3-1EC5-454C-B2C2-1B11EAE1F24C}" dt="2026-09-18T08:30:23.534" v="16867" actId="1035"/>
          <ac:spMkLst>
            <pc:docMk/>
            <pc:sldMk cId="3686725671" sldId="279"/>
            <ac:spMk id="96" creationId="{518CDBC0-2A53-221D-D941-8C47EE16BD19}"/>
          </ac:spMkLst>
        </pc:spChg>
        <pc:spChg chg="add mod ord">
          <ac:chgData name="西本 大輔" userId="2c8842b3-bbc0-471b-8fe8-32d6471e74d5" providerId="ADAL" clId="{2236BFA3-1EC5-454C-B2C2-1B11EAE1F24C}" dt="2026-09-24T02:42:17.559" v="20432" actId="20577"/>
          <ac:spMkLst>
            <pc:docMk/>
            <pc:sldMk cId="3686725671" sldId="279"/>
            <ac:spMk id="100" creationId="{5378687D-73F3-A038-D049-662F49DDBC9B}"/>
          </ac:spMkLst>
        </pc:spChg>
        <pc:spChg chg="add mod">
          <ac:chgData name="西本 大輔" userId="2c8842b3-bbc0-471b-8fe8-32d6471e74d5" providerId="ADAL" clId="{2236BFA3-1EC5-454C-B2C2-1B11EAE1F24C}" dt="2026-09-18T08:34:33.412" v="17012" actId="1038"/>
          <ac:spMkLst>
            <pc:docMk/>
            <pc:sldMk cId="3686725671" sldId="279"/>
            <ac:spMk id="102" creationId="{2C7D89BE-7556-ED11-FE42-A52E3C1A48E8}"/>
          </ac:spMkLst>
        </pc:spChg>
        <pc:spChg chg="add mod">
          <ac:chgData name="西本 大輔" userId="2c8842b3-bbc0-471b-8fe8-32d6471e74d5" providerId="ADAL" clId="{2236BFA3-1EC5-454C-B2C2-1B11EAE1F24C}" dt="2026-09-18T08:34:33.412" v="17012" actId="1038"/>
          <ac:spMkLst>
            <pc:docMk/>
            <pc:sldMk cId="3686725671" sldId="279"/>
            <ac:spMk id="104" creationId="{D3A38642-95B1-D02C-4A35-15F3FA5E5B09}"/>
          </ac:spMkLst>
        </pc:spChg>
        <pc:spChg chg="add mod">
          <ac:chgData name="西本 大輔" userId="2c8842b3-bbc0-471b-8fe8-32d6471e74d5" providerId="ADAL" clId="{2236BFA3-1EC5-454C-B2C2-1B11EAE1F24C}" dt="2026-09-18T08:57:59.321" v="17644" actId="1035"/>
          <ac:spMkLst>
            <pc:docMk/>
            <pc:sldMk cId="3686725671" sldId="279"/>
            <ac:spMk id="106" creationId="{408C5E2A-3AF1-289E-B767-E6F71311B7E5}"/>
          </ac:spMkLst>
        </pc:spChg>
        <pc:spChg chg="add mod">
          <ac:chgData name="西本 大輔" userId="2c8842b3-bbc0-471b-8fe8-32d6471e74d5" providerId="ADAL" clId="{2236BFA3-1EC5-454C-B2C2-1B11EAE1F24C}" dt="2026-09-18T08:57:59.321" v="17644" actId="1035"/>
          <ac:spMkLst>
            <pc:docMk/>
            <pc:sldMk cId="3686725671" sldId="279"/>
            <ac:spMk id="108" creationId="{338812D3-5599-DA84-60CD-992997681A07}"/>
          </ac:spMkLst>
        </pc:spChg>
        <pc:spChg chg="mod">
          <ac:chgData name="西本 大輔" userId="2c8842b3-bbc0-471b-8fe8-32d6471e74d5" providerId="ADAL" clId="{2236BFA3-1EC5-454C-B2C2-1B11EAE1F24C}" dt="2026-09-24T00:47:34.605" v="19244" actId="1035"/>
          <ac:spMkLst>
            <pc:docMk/>
            <pc:sldMk cId="3686725671" sldId="279"/>
            <ac:spMk id="111" creationId="{6BB6BBFB-DBEF-7B99-58DB-D1DBA10BD0DB}"/>
          </ac:spMkLst>
        </pc:spChg>
        <pc:spChg chg="mod">
          <ac:chgData name="西本 大輔" userId="2c8842b3-bbc0-471b-8fe8-32d6471e74d5" providerId="ADAL" clId="{2236BFA3-1EC5-454C-B2C2-1B11EAE1F24C}" dt="2026-09-18T08:55:24.828" v="17611" actId="14100"/>
          <ac:spMkLst>
            <pc:docMk/>
            <pc:sldMk cId="3686725671" sldId="279"/>
            <ac:spMk id="114" creationId="{810941DB-8BAD-4B13-83AF-78F869318F70}"/>
          </ac:spMkLst>
        </pc:spChg>
        <pc:spChg chg="add mod">
          <ac:chgData name="西本 大輔" userId="2c8842b3-bbc0-471b-8fe8-32d6471e74d5" providerId="ADAL" clId="{2236BFA3-1EC5-454C-B2C2-1B11EAE1F24C}" dt="2026-09-18T08:51:44.444" v="17545" actId="1037"/>
          <ac:spMkLst>
            <pc:docMk/>
            <pc:sldMk cId="3686725671" sldId="279"/>
            <ac:spMk id="120" creationId="{66469FFE-9C99-70DD-54B7-2199BC1B144A}"/>
          </ac:spMkLst>
        </pc:spChg>
        <pc:grpChg chg="add mod">
          <ac:chgData name="西本 大輔" userId="2c8842b3-bbc0-471b-8fe8-32d6471e74d5" providerId="ADAL" clId="{2236BFA3-1EC5-454C-B2C2-1B11EAE1F24C}" dt="2026-09-18T06:19:58.074" v="13824" actId="164"/>
          <ac:grpSpMkLst>
            <pc:docMk/>
            <pc:sldMk cId="3686725671" sldId="279"/>
            <ac:grpSpMk id="77" creationId="{A5EA53B7-D08D-8EF0-7F03-A630F4BBC9DE}"/>
          </ac:grpSpMkLst>
        </pc:grpChg>
        <pc:grpChg chg="mod">
          <ac:chgData name="西本 大輔" userId="2c8842b3-bbc0-471b-8fe8-32d6471e74d5" providerId="ADAL" clId="{2236BFA3-1EC5-454C-B2C2-1B11EAE1F24C}" dt="2026-09-18T08:30:30.834" v="16872" actId="1035"/>
          <ac:grpSpMkLst>
            <pc:docMk/>
            <pc:sldMk cId="3686725671" sldId="279"/>
            <ac:grpSpMk id="86" creationId="{64C33C59-8804-E260-52C7-A6206D0732D5}"/>
          </ac:grpSpMkLst>
        </pc:grpChg>
        <pc:grpChg chg="add mod">
          <ac:chgData name="西本 大輔" userId="2c8842b3-bbc0-471b-8fe8-32d6471e74d5" providerId="ADAL" clId="{2236BFA3-1EC5-454C-B2C2-1B11EAE1F24C}" dt="2026-09-18T06:19:58.074" v="13824" actId="164"/>
          <ac:grpSpMkLst>
            <pc:docMk/>
            <pc:sldMk cId="3686725671" sldId="279"/>
            <ac:grpSpMk id="92" creationId="{FC70B87E-784D-AB09-4ACD-DA7390085E7B}"/>
          </ac:grpSpMkLst>
        </pc:grpChg>
        <pc:grpChg chg="add mod">
          <ac:chgData name="西本 大輔" userId="2c8842b3-bbc0-471b-8fe8-32d6471e74d5" providerId="ADAL" clId="{2236BFA3-1EC5-454C-B2C2-1B11EAE1F24C}" dt="2026-09-18T08:55:01.592" v="17599" actId="1035"/>
          <ac:grpSpMkLst>
            <pc:docMk/>
            <pc:sldMk cId="3686725671" sldId="279"/>
            <ac:grpSpMk id="109" creationId="{D8F11AC8-1CDB-F418-70DD-351EB7A6101D}"/>
          </ac:grpSpMkLst>
        </pc:grpChg>
        <pc:grpChg chg="add mod">
          <ac:chgData name="西本 大輔" userId="2c8842b3-bbc0-471b-8fe8-32d6471e74d5" providerId="ADAL" clId="{2236BFA3-1EC5-454C-B2C2-1B11EAE1F24C}" dt="2026-09-18T08:48:14.802" v="17457" actId="1037"/>
          <ac:grpSpMkLst>
            <pc:docMk/>
            <pc:sldMk cId="3686725671" sldId="279"/>
            <ac:grpSpMk id="112" creationId="{FD51E38E-1EA6-F86D-6FF7-85A8BB2F3AC6}"/>
          </ac:grpSpMkLst>
        </pc:grpChg>
        <pc:graphicFrameChg chg="add mod modGraphic">
          <ac:chgData name="西本 大輔" userId="2c8842b3-bbc0-471b-8fe8-32d6471e74d5" providerId="ADAL" clId="{2236BFA3-1EC5-454C-B2C2-1B11EAE1F24C}" dt="2026-09-18T08:30:30.834" v="16872" actId="1035"/>
          <ac:graphicFrameMkLst>
            <pc:docMk/>
            <pc:sldMk cId="3686725671" sldId="279"/>
            <ac:graphicFrameMk id="98" creationId="{F78FB5BF-0FEE-D7FE-4D59-3A17A0CBA12E}"/>
          </ac:graphicFrameMkLst>
        </pc:graphicFrameChg>
        <pc:graphicFrameChg chg="add mod modGraphic">
          <ac:chgData name="西本 大輔" userId="2c8842b3-bbc0-471b-8fe8-32d6471e74d5" providerId="ADAL" clId="{2236BFA3-1EC5-454C-B2C2-1B11EAE1F24C}" dt="2026-09-18T08:51:38.671" v="17538" actId="1035"/>
          <ac:graphicFrameMkLst>
            <pc:docMk/>
            <pc:sldMk cId="3686725671" sldId="279"/>
            <ac:graphicFrameMk id="116" creationId="{7AC5247E-A39D-EDA3-34D9-D748DBE642B8}"/>
          </ac:graphicFrameMkLst>
        </pc:graphicFrameChg>
        <pc:picChg chg="mod modCrop">
          <ac:chgData name="西本 大輔" userId="2c8842b3-bbc0-471b-8fe8-32d6471e74d5" providerId="ADAL" clId="{2236BFA3-1EC5-454C-B2C2-1B11EAE1F24C}" dt="2026-09-18T08:15:14.804" v="16522" actId="14100"/>
          <ac:picMkLst>
            <pc:docMk/>
            <pc:sldMk cId="3686725671" sldId="279"/>
            <ac:picMk id="35" creationId="{41F848A2-3B1A-A3D4-B751-385D3DE5443D}"/>
          </ac:picMkLst>
        </pc:picChg>
        <pc:picChg chg="mod">
          <ac:chgData name="西本 大輔" userId="2c8842b3-bbc0-471b-8fe8-32d6471e74d5" providerId="ADAL" clId="{2236BFA3-1EC5-454C-B2C2-1B11EAE1F24C}" dt="2026-09-18T08:45:40.976" v="17425" actId="14100"/>
          <ac:picMkLst>
            <pc:docMk/>
            <pc:sldMk cId="3686725671" sldId="279"/>
            <ac:picMk id="110" creationId="{B88CFB86-DBEE-BEF9-2642-F07DB6FB7D62}"/>
          </ac:picMkLst>
        </pc:picChg>
        <pc:picChg chg="mod">
          <ac:chgData name="西本 大輔" userId="2c8842b3-bbc0-471b-8fe8-32d6471e74d5" providerId="ADAL" clId="{2236BFA3-1EC5-454C-B2C2-1B11EAE1F24C}" dt="2026-09-18T08:47:45.378" v="17450" actId="14100"/>
          <ac:picMkLst>
            <pc:docMk/>
            <pc:sldMk cId="3686725671" sldId="279"/>
            <ac:picMk id="113" creationId="{0A9B8731-6847-1725-E1DE-BCE1F0EF0438}"/>
          </ac:picMkLst>
        </pc:picChg>
      </pc:sldChg>
      <pc:sldChg chg="modSp add del mod">
        <pc:chgData name="西本 大輔" userId="2c8842b3-bbc0-471b-8fe8-32d6471e74d5" providerId="ADAL" clId="{2236BFA3-1EC5-454C-B2C2-1B11EAE1F24C}" dt="2026-09-24T04:28:55.485" v="20552" actId="47"/>
        <pc:sldMkLst>
          <pc:docMk/>
          <pc:sldMk cId="3837073666" sldId="280"/>
        </pc:sldMkLst>
      </pc:sldChg>
      <pc:sldChg chg="add del">
        <pc:chgData name="西本 大輔" userId="2c8842b3-bbc0-471b-8fe8-32d6471e74d5" providerId="ADAL" clId="{2236BFA3-1EC5-454C-B2C2-1B11EAE1F24C}" dt="2026-09-24T04:28:56.074" v="20553" actId="47"/>
        <pc:sldMkLst>
          <pc:docMk/>
          <pc:sldMk cId="386025585" sldId="281"/>
        </pc:sldMkLst>
      </pc:sldChg>
      <pc:sldChg chg="modSp del mod ord">
        <pc:chgData name="西本 大輔" userId="2c8842b3-bbc0-471b-8fe8-32d6471e74d5" providerId="ADAL" clId="{2236BFA3-1EC5-454C-B2C2-1B11EAE1F24C}" dt="2026-09-24T01:32:49.882" v="20347" actId="2696"/>
        <pc:sldMkLst>
          <pc:docMk/>
          <pc:sldMk cId="3475401926" sldId="282"/>
        </pc:sldMkLst>
      </pc:sldChg>
      <pc:sldChg chg="addSp delSp modSp del mod ord">
        <pc:chgData name="西本 大輔" userId="2c8842b3-bbc0-471b-8fe8-32d6471e74d5" providerId="ADAL" clId="{2236BFA3-1EC5-454C-B2C2-1B11EAE1F24C}" dt="2026-09-24T01:36:43.519" v="20386" actId="2696"/>
        <pc:sldMkLst>
          <pc:docMk/>
          <pc:sldMk cId="3319426741" sldId="283"/>
        </pc:sldMkLst>
        <pc:spChg chg="add del mod">
          <ac:chgData name="西本 大輔" userId="2c8842b3-bbc0-471b-8fe8-32d6471e74d5" providerId="ADAL" clId="{2236BFA3-1EC5-454C-B2C2-1B11EAE1F24C}" dt="2026-09-24T01:28:12.857" v="20317" actId="21"/>
          <ac:spMkLst>
            <pc:docMk/>
            <pc:sldMk cId="3319426741" sldId="283"/>
            <ac:spMk id="5" creationId="{17472EC6-1CBD-0F3B-6B93-861D8F8A5557}"/>
          </ac:spMkLst>
        </pc:spChg>
        <pc:graphicFrameChg chg="mod modGraphic">
          <ac:chgData name="西本 大輔" userId="2c8842b3-bbc0-471b-8fe8-32d6471e74d5" providerId="ADAL" clId="{2236BFA3-1EC5-454C-B2C2-1B11EAE1F24C}" dt="2026-09-24T01:22:16.491" v="20083" actId="403"/>
          <ac:graphicFrameMkLst>
            <pc:docMk/>
            <pc:sldMk cId="3319426741" sldId="283"/>
            <ac:graphicFrameMk id="7" creationId="{F6E576DA-15E3-0B53-F66A-2B58A2ABE402}"/>
          </ac:graphicFrameMkLst>
        </pc:graphicFrameChg>
        <pc:graphicFrameChg chg="mod modGraphic">
          <ac:chgData name="西本 大輔" userId="2c8842b3-bbc0-471b-8fe8-32d6471e74d5" providerId="ADAL" clId="{2236BFA3-1EC5-454C-B2C2-1B11EAE1F24C}" dt="2026-09-24T01:36:39.308" v="20385" actId="404"/>
          <ac:graphicFrameMkLst>
            <pc:docMk/>
            <pc:sldMk cId="3319426741" sldId="283"/>
            <ac:graphicFrameMk id="8" creationId="{4BAB647B-4C8A-42F1-7210-0A4629E71866}"/>
          </ac:graphicFrameMkLst>
        </pc:graphicFrameChg>
      </pc:sldChg>
      <pc:sldChg chg="modSp add mod ord">
        <pc:chgData name="西本 大輔" userId="2c8842b3-bbc0-471b-8fe8-32d6471e74d5" providerId="ADAL" clId="{2236BFA3-1EC5-454C-B2C2-1B11EAE1F24C}" dt="2026-09-24T03:08:19.631" v="20550" actId="313"/>
        <pc:sldMkLst>
          <pc:docMk/>
          <pc:sldMk cId="318713060" sldId="284"/>
        </pc:sldMkLst>
        <pc:spChg chg="mod">
          <ac:chgData name="西本 大輔" userId="2c8842b3-bbc0-471b-8fe8-32d6471e74d5" providerId="ADAL" clId="{2236BFA3-1EC5-454C-B2C2-1B11EAE1F24C}" dt="2026-09-24T02:53:43.358" v="20444" actId="20577"/>
          <ac:spMkLst>
            <pc:docMk/>
            <pc:sldMk cId="318713060" sldId="284"/>
            <ac:spMk id="12" creationId="{4B258B49-3691-3B73-2F07-83F4B315062F}"/>
          </ac:spMkLst>
        </pc:spChg>
        <pc:graphicFrameChg chg="modGraphic">
          <ac:chgData name="西本 大輔" userId="2c8842b3-bbc0-471b-8fe8-32d6471e74d5" providerId="ADAL" clId="{2236BFA3-1EC5-454C-B2C2-1B11EAE1F24C}" dt="2026-09-24T03:05:11.153" v="20521" actId="20577"/>
          <ac:graphicFrameMkLst>
            <pc:docMk/>
            <pc:sldMk cId="318713060" sldId="284"/>
            <ac:graphicFrameMk id="7" creationId="{385D7503-8663-D830-2961-6B3A4915E75B}"/>
          </ac:graphicFrameMkLst>
        </pc:graphicFrameChg>
        <pc:graphicFrameChg chg="modGraphic">
          <ac:chgData name="西本 大輔" userId="2c8842b3-bbc0-471b-8fe8-32d6471e74d5" providerId="ADAL" clId="{2236BFA3-1EC5-454C-B2C2-1B11EAE1F24C}" dt="2026-09-24T03:08:19.631" v="20550" actId="313"/>
          <ac:graphicFrameMkLst>
            <pc:docMk/>
            <pc:sldMk cId="318713060" sldId="284"/>
            <ac:graphicFrameMk id="8" creationId="{735A113C-1AD6-D180-F54C-6F38B68C7C98}"/>
          </ac:graphicFrameMkLst>
        </pc:graphicFrameChg>
      </pc:sldChg>
      <pc:sldChg chg="addSp delSp modSp add del mod ord">
        <pc:chgData name="西本 大輔" userId="2c8842b3-bbc0-471b-8fe8-32d6471e74d5" providerId="ADAL" clId="{2236BFA3-1EC5-454C-B2C2-1B11EAE1F24C}" dt="2026-09-24T01:32:34.728" v="20346" actId="47"/>
        <pc:sldMkLst>
          <pc:docMk/>
          <pc:sldMk cId="4177110179" sldId="284"/>
        </pc:sldMkLst>
        <pc:spChg chg="add mod">
          <ac:chgData name="西本 大輔" userId="2c8842b3-bbc0-471b-8fe8-32d6471e74d5" providerId="ADAL" clId="{2236BFA3-1EC5-454C-B2C2-1B11EAE1F24C}" dt="2026-09-24T00:30:12.418" v="18807" actId="313"/>
          <ac:spMkLst>
            <pc:docMk/>
            <pc:sldMk cId="4177110179" sldId="284"/>
            <ac:spMk id="2" creationId="{43F0121B-21E4-0516-D4EA-FE4971A91706}"/>
          </ac:spMkLst>
        </pc:spChg>
        <pc:spChg chg="add mod">
          <ac:chgData name="西本 大輔" userId="2c8842b3-bbc0-471b-8fe8-32d6471e74d5" providerId="ADAL" clId="{2236BFA3-1EC5-454C-B2C2-1B11EAE1F24C}" dt="2026-09-24T00:30:12.599" v="18808" actId="313"/>
          <ac:spMkLst>
            <pc:docMk/>
            <pc:sldMk cId="4177110179" sldId="284"/>
            <ac:spMk id="5" creationId="{CFF9F85F-CAB8-54BA-A380-41D6B86527D5}"/>
          </ac:spMkLst>
        </pc:spChg>
        <pc:spChg chg="add mod">
          <ac:chgData name="西本 大輔" userId="2c8842b3-bbc0-471b-8fe8-32d6471e74d5" providerId="ADAL" clId="{2236BFA3-1EC5-454C-B2C2-1B11EAE1F24C}" dt="2026-09-24T00:30:12.830" v="18809" actId="313"/>
          <ac:spMkLst>
            <pc:docMk/>
            <pc:sldMk cId="4177110179" sldId="284"/>
            <ac:spMk id="6" creationId="{B7201442-302C-2F50-8CDD-F2D5F565643A}"/>
          </ac:spMkLst>
        </pc:spChg>
        <pc:spChg chg="add mod">
          <ac:chgData name="西本 大輔" userId="2c8842b3-bbc0-471b-8fe8-32d6471e74d5" providerId="ADAL" clId="{2236BFA3-1EC5-454C-B2C2-1B11EAE1F24C}" dt="2026-09-24T00:30:13.017" v="18810" actId="313"/>
          <ac:spMkLst>
            <pc:docMk/>
            <pc:sldMk cId="4177110179" sldId="284"/>
            <ac:spMk id="9" creationId="{C8903FA6-B623-2B8E-1D9F-6D8A3236805D}"/>
          </ac:spMkLst>
        </pc:spChg>
        <pc:spChg chg="add mod">
          <ac:chgData name="西本 大輔" userId="2c8842b3-bbc0-471b-8fe8-32d6471e74d5" providerId="ADAL" clId="{2236BFA3-1EC5-454C-B2C2-1B11EAE1F24C}" dt="2026-09-24T00:30:13.217" v="18811" actId="313"/>
          <ac:spMkLst>
            <pc:docMk/>
            <pc:sldMk cId="4177110179" sldId="284"/>
            <ac:spMk id="10" creationId="{72C514D3-746B-FB62-76E0-FE14D55CE9F8}"/>
          </ac:spMkLst>
        </pc:spChg>
        <pc:spChg chg="mod">
          <ac:chgData name="西本 大輔" userId="2c8842b3-bbc0-471b-8fe8-32d6471e74d5" providerId="ADAL" clId="{2236BFA3-1EC5-454C-B2C2-1B11EAE1F24C}" dt="2026-09-24T00:32:10.630" v="18967" actId="20577"/>
          <ac:spMkLst>
            <pc:docMk/>
            <pc:sldMk cId="4177110179" sldId="284"/>
            <ac:spMk id="11" creationId="{8D0CD7E4-A83D-C1DD-9A8E-A30DC9C024FD}"/>
          </ac:spMkLst>
        </pc:spChg>
        <pc:spChg chg="add mod">
          <ac:chgData name="西本 大輔" userId="2c8842b3-bbc0-471b-8fe8-32d6471e74d5" providerId="ADAL" clId="{2236BFA3-1EC5-454C-B2C2-1B11EAE1F24C}" dt="2026-09-24T00:30:13.419" v="18812" actId="313"/>
          <ac:spMkLst>
            <pc:docMk/>
            <pc:sldMk cId="4177110179" sldId="284"/>
            <ac:spMk id="14" creationId="{1E4D2FBA-87C9-1064-C8F1-1485B7499A4C}"/>
          </ac:spMkLst>
        </pc:spChg>
        <pc:spChg chg="mod">
          <ac:chgData name="西本 大輔" userId="2c8842b3-bbc0-471b-8fe8-32d6471e74d5" providerId="ADAL" clId="{2236BFA3-1EC5-454C-B2C2-1B11EAE1F24C}" dt="2026-09-24T00:30:11.668" v="18806" actId="313"/>
          <ac:spMkLst>
            <pc:docMk/>
            <pc:sldMk cId="4177110179" sldId="284"/>
            <ac:spMk id="15" creationId="{A4A4787D-41DC-A682-7C9B-C807436363B0}"/>
          </ac:spMkLst>
        </pc:spChg>
        <pc:spChg chg="del">
          <ac:chgData name="西本 大輔" userId="2c8842b3-bbc0-471b-8fe8-32d6471e74d5" providerId="ADAL" clId="{2236BFA3-1EC5-454C-B2C2-1B11EAE1F24C}" dt="2026-09-23T23:58:01.213" v="18133" actId="478"/>
          <ac:spMkLst>
            <pc:docMk/>
            <pc:sldMk cId="4177110179" sldId="284"/>
            <ac:spMk id="16" creationId="{95AAFA59-2384-98EC-3620-B3DE06317040}"/>
          </ac:spMkLst>
        </pc:spChg>
        <pc:spChg chg="del">
          <ac:chgData name="西本 大輔" userId="2c8842b3-bbc0-471b-8fe8-32d6471e74d5" providerId="ADAL" clId="{2236BFA3-1EC5-454C-B2C2-1B11EAE1F24C}" dt="2026-09-23T23:58:01.213" v="18133" actId="478"/>
          <ac:spMkLst>
            <pc:docMk/>
            <pc:sldMk cId="4177110179" sldId="284"/>
            <ac:spMk id="17" creationId="{5547D66F-A3FE-68DD-E699-C6584C82F398}"/>
          </ac:spMkLst>
        </pc:spChg>
        <pc:spChg chg="del">
          <ac:chgData name="西本 大輔" userId="2c8842b3-bbc0-471b-8fe8-32d6471e74d5" providerId="ADAL" clId="{2236BFA3-1EC5-454C-B2C2-1B11EAE1F24C}" dt="2026-09-23T23:58:01.213" v="18133" actId="478"/>
          <ac:spMkLst>
            <pc:docMk/>
            <pc:sldMk cId="4177110179" sldId="284"/>
            <ac:spMk id="18" creationId="{10CDB717-0A9E-35AC-E97B-E25B611232A4}"/>
          </ac:spMkLst>
        </pc:spChg>
        <pc:spChg chg="del">
          <ac:chgData name="西本 大輔" userId="2c8842b3-bbc0-471b-8fe8-32d6471e74d5" providerId="ADAL" clId="{2236BFA3-1EC5-454C-B2C2-1B11EAE1F24C}" dt="2026-09-23T23:58:01.213" v="18133" actId="478"/>
          <ac:spMkLst>
            <pc:docMk/>
            <pc:sldMk cId="4177110179" sldId="284"/>
            <ac:spMk id="19" creationId="{48AEE7A3-E374-BA65-E2D1-0549B1A07C0F}"/>
          </ac:spMkLst>
        </pc:spChg>
        <pc:spChg chg="del">
          <ac:chgData name="西本 大輔" userId="2c8842b3-bbc0-471b-8fe8-32d6471e74d5" providerId="ADAL" clId="{2236BFA3-1EC5-454C-B2C2-1B11EAE1F24C}" dt="2026-09-23T23:58:01.213" v="18133" actId="478"/>
          <ac:spMkLst>
            <pc:docMk/>
            <pc:sldMk cId="4177110179" sldId="284"/>
            <ac:spMk id="20" creationId="{50224F2E-2BA1-1628-26EE-CFF25A5E120B}"/>
          </ac:spMkLst>
        </pc:spChg>
        <pc:spChg chg="del">
          <ac:chgData name="西本 大輔" userId="2c8842b3-bbc0-471b-8fe8-32d6471e74d5" providerId="ADAL" clId="{2236BFA3-1EC5-454C-B2C2-1B11EAE1F24C}" dt="2026-09-23T23:58:01.213" v="18133" actId="478"/>
          <ac:spMkLst>
            <pc:docMk/>
            <pc:sldMk cId="4177110179" sldId="284"/>
            <ac:spMk id="21" creationId="{B855A7E4-DD09-6C53-7271-213083561C84}"/>
          </ac:spMkLst>
        </pc:spChg>
        <pc:spChg chg="del">
          <ac:chgData name="西本 大輔" userId="2c8842b3-bbc0-471b-8fe8-32d6471e74d5" providerId="ADAL" clId="{2236BFA3-1EC5-454C-B2C2-1B11EAE1F24C}" dt="2026-09-23T23:58:01.213" v="18133" actId="478"/>
          <ac:spMkLst>
            <pc:docMk/>
            <pc:sldMk cId="4177110179" sldId="284"/>
            <ac:spMk id="22" creationId="{70E8B0F5-7A39-AAEA-62F9-2FF09584A598}"/>
          </ac:spMkLst>
        </pc:spChg>
        <pc:spChg chg="del">
          <ac:chgData name="西本 大輔" userId="2c8842b3-bbc0-471b-8fe8-32d6471e74d5" providerId="ADAL" clId="{2236BFA3-1EC5-454C-B2C2-1B11EAE1F24C}" dt="2026-09-23T23:58:01.213" v="18133" actId="478"/>
          <ac:spMkLst>
            <pc:docMk/>
            <pc:sldMk cId="4177110179" sldId="284"/>
            <ac:spMk id="23" creationId="{61631F65-F8AC-179B-7392-8D20BB6F8DF0}"/>
          </ac:spMkLst>
        </pc:spChg>
        <pc:spChg chg="del">
          <ac:chgData name="西本 大輔" userId="2c8842b3-bbc0-471b-8fe8-32d6471e74d5" providerId="ADAL" clId="{2236BFA3-1EC5-454C-B2C2-1B11EAE1F24C}" dt="2026-09-23T23:58:01.213" v="18133" actId="478"/>
          <ac:spMkLst>
            <pc:docMk/>
            <pc:sldMk cId="4177110179" sldId="284"/>
            <ac:spMk id="24" creationId="{348DED46-359D-0A5A-3147-B4AAE127568F}"/>
          </ac:spMkLst>
        </pc:spChg>
        <pc:spChg chg="del">
          <ac:chgData name="西本 大輔" userId="2c8842b3-bbc0-471b-8fe8-32d6471e74d5" providerId="ADAL" clId="{2236BFA3-1EC5-454C-B2C2-1B11EAE1F24C}" dt="2026-09-23T23:58:01.213" v="18133" actId="478"/>
          <ac:spMkLst>
            <pc:docMk/>
            <pc:sldMk cId="4177110179" sldId="284"/>
            <ac:spMk id="25" creationId="{365A2AF9-11C6-91BD-C098-6E10B61DD81B}"/>
          </ac:spMkLst>
        </pc:spChg>
        <pc:spChg chg="del">
          <ac:chgData name="西本 大輔" userId="2c8842b3-bbc0-471b-8fe8-32d6471e74d5" providerId="ADAL" clId="{2236BFA3-1EC5-454C-B2C2-1B11EAE1F24C}" dt="2026-09-23T23:57:54.665" v="18132" actId="478"/>
          <ac:spMkLst>
            <pc:docMk/>
            <pc:sldMk cId="4177110179" sldId="284"/>
            <ac:spMk id="26" creationId="{996F2282-9366-9069-EA04-F0CC8EEABA65}"/>
          </ac:spMkLst>
        </pc:spChg>
        <pc:spChg chg="del">
          <ac:chgData name="西本 大輔" userId="2c8842b3-bbc0-471b-8fe8-32d6471e74d5" providerId="ADAL" clId="{2236BFA3-1EC5-454C-B2C2-1B11EAE1F24C}" dt="2026-09-23T23:57:54.665" v="18132" actId="478"/>
          <ac:spMkLst>
            <pc:docMk/>
            <pc:sldMk cId="4177110179" sldId="284"/>
            <ac:spMk id="27" creationId="{8D6F2C59-C606-D04F-C2D2-4BA3C0D4DC16}"/>
          </ac:spMkLst>
        </pc:spChg>
        <pc:spChg chg="del">
          <ac:chgData name="西本 大輔" userId="2c8842b3-bbc0-471b-8fe8-32d6471e74d5" providerId="ADAL" clId="{2236BFA3-1EC5-454C-B2C2-1B11EAE1F24C}" dt="2026-09-23T23:57:54.665" v="18132" actId="478"/>
          <ac:spMkLst>
            <pc:docMk/>
            <pc:sldMk cId="4177110179" sldId="284"/>
            <ac:spMk id="28" creationId="{F7E6E34A-B5C6-911E-FB12-B35B89CC6EF8}"/>
          </ac:spMkLst>
        </pc:spChg>
        <pc:spChg chg="del">
          <ac:chgData name="西本 大輔" userId="2c8842b3-bbc0-471b-8fe8-32d6471e74d5" providerId="ADAL" clId="{2236BFA3-1EC5-454C-B2C2-1B11EAE1F24C}" dt="2026-09-23T23:57:54.665" v="18132" actId="478"/>
          <ac:spMkLst>
            <pc:docMk/>
            <pc:sldMk cId="4177110179" sldId="284"/>
            <ac:spMk id="30" creationId="{BFA176BD-3467-CCBB-ACFC-4D5D30FD9ED5}"/>
          </ac:spMkLst>
        </pc:spChg>
        <pc:spChg chg="del">
          <ac:chgData name="西本 大輔" userId="2c8842b3-bbc0-471b-8fe8-32d6471e74d5" providerId="ADAL" clId="{2236BFA3-1EC5-454C-B2C2-1B11EAE1F24C}" dt="2026-09-23T23:57:54.665" v="18132" actId="478"/>
          <ac:spMkLst>
            <pc:docMk/>
            <pc:sldMk cId="4177110179" sldId="284"/>
            <ac:spMk id="31" creationId="{13A4D0AA-A283-6819-0C23-129D3B57471C}"/>
          </ac:spMkLst>
        </pc:spChg>
        <pc:spChg chg="del">
          <ac:chgData name="西本 大輔" userId="2c8842b3-bbc0-471b-8fe8-32d6471e74d5" providerId="ADAL" clId="{2236BFA3-1EC5-454C-B2C2-1B11EAE1F24C}" dt="2026-09-23T23:57:54.665" v="18132" actId="478"/>
          <ac:spMkLst>
            <pc:docMk/>
            <pc:sldMk cId="4177110179" sldId="284"/>
            <ac:spMk id="32" creationId="{EDA21306-8C81-5C7B-5B08-7228FA55A665}"/>
          </ac:spMkLst>
        </pc:spChg>
        <pc:spChg chg="del">
          <ac:chgData name="西本 大輔" userId="2c8842b3-bbc0-471b-8fe8-32d6471e74d5" providerId="ADAL" clId="{2236BFA3-1EC5-454C-B2C2-1B11EAE1F24C}" dt="2026-09-23T23:57:54.665" v="18132" actId="478"/>
          <ac:spMkLst>
            <pc:docMk/>
            <pc:sldMk cId="4177110179" sldId="284"/>
            <ac:spMk id="34" creationId="{E30BB4E2-3C01-8BF2-328A-3D8A2AC1F861}"/>
          </ac:spMkLst>
        </pc:spChg>
        <pc:spChg chg="del">
          <ac:chgData name="西本 大輔" userId="2c8842b3-bbc0-471b-8fe8-32d6471e74d5" providerId="ADAL" clId="{2236BFA3-1EC5-454C-B2C2-1B11EAE1F24C}" dt="2026-09-23T23:57:54.665" v="18132" actId="478"/>
          <ac:spMkLst>
            <pc:docMk/>
            <pc:sldMk cId="4177110179" sldId="284"/>
            <ac:spMk id="35" creationId="{4C00CED8-2639-9228-786D-E98D6D2DCFFF}"/>
          </ac:spMkLst>
        </pc:spChg>
        <pc:spChg chg="del">
          <ac:chgData name="西本 大輔" userId="2c8842b3-bbc0-471b-8fe8-32d6471e74d5" providerId="ADAL" clId="{2236BFA3-1EC5-454C-B2C2-1B11EAE1F24C}" dt="2026-09-23T23:57:54.665" v="18132" actId="478"/>
          <ac:spMkLst>
            <pc:docMk/>
            <pc:sldMk cId="4177110179" sldId="284"/>
            <ac:spMk id="36" creationId="{69145187-0A31-9C93-C674-72FE96C9321B}"/>
          </ac:spMkLst>
        </pc:spChg>
        <pc:spChg chg="del">
          <ac:chgData name="西本 大輔" userId="2c8842b3-bbc0-471b-8fe8-32d6471e74d5" providerId="ADAL" clId="{2236BFA3-1EC5-454C-B2C2-1B11EAE1F24C}" dt="2026-09-23T23:57:54.665" v="18132" actId="478"/>
          <ac:spMkLst>
            <pc:docMk/>
            <pc:sldMk cId="4177110179" sldId="284"/>
            <ac:spMk id="37" creationId="{5C30C68C-025F-8AE0-9A0A-228FFA72866E}"/>
          </ac:spMkLst>
        </pc:spChg>
        <pc:spChg chg="add mod">
          <ac:chgData name="西本 大輔" userId="2c8842b3-bbc0-471b-8fe8-32d6471e74d5" providerId="ADAL" clId="{2236BFA3-1EC5-454C-B2C2-1B11EAE1F24C}" dt="2026-09-24T00:30:13.607" v="18813" actId="313"/>
          <ac:spMkLst>
            <pc:docMk/>
            <pc:sldMk cId="4177110179" sldId="284"/>
            <ac:spMk id="39" creationId="{8B004F79-BE30-A49F-C67C-FA98794E8498}"/>
          </ac:spMkLst>
        </pc:spChg>
        <pc:spChg chg="add mod">
          <ac:chgData name="西本 大輔" userId="2c8842b3-bbc0-471b-8fe8-32d6471e74d5" providerId="ADAL" clId="{2236BFA3-1EC5-454C-B2C2-1B11EAE1F24C}" dt="2026-09-24T00:30:13.833" v="18814" actId="313"/>
          <ac:spMkLst>
            <pc:docMk/>
            <pc:sldMk cId="4177110179" sldId="284"/>
            <ac:spMk id="40" creationId="{1006D403-06E0-9EFF-2626-503F5051FF25}"/>
          </ac:spMkLst>
        </pc:spChg>
        <pc:spChg chg="add mod">
          <ac:chgData name="西本 大輔" userId="2c8842b3-bbc0-471b-8fe8-32d6471e74d5" providerId="ADAL" clId="{2236BFA3-1EC5-454C-B2C2-1B11EAE1F24C}" dt="2026-09-24T00:30:14.049" v="18815" actId="313"/>
          <ac:spMkLst>
            <pc:docMk/>
            <pc:sldMk cId="4177110179" sldId="284"/>
            <ac:spMk id="41" creationId="{8AE61204-86FB-FAE2-41D6-704C1F49D96F}"/>
          </ac:spMkLst>
        </pc:spChg>
        <pc:spChg chg="add mod">
          <ac:chgData name="西本 大輔" userId="2c8842b3-bbc0-471b-8fe8-32d6471e74d5" providerId="ADAL" clId="{2236BFA3-1EC5-454C-B2C2-1B11EAE1F24C}" dt="2026-09-24T00:30:14.274" v="18816" actId="313"/>
          <ac:spMkLst>
            <pc:docMk/>
            <pc:sldMk cId="4177110179" sldId="284"/>
            <ac:spMk id="42" creationId="{2803B2C6-F24A-B987-0A92-889EC057A419}"/>
          </ac:spMkLst>
        </pc:spChg>
        <pc:spChg chg="add mod">
          <ac:chgData name="西本 大輔" userId="2c8842b3-bbc0-471b-8fe8-32d6471e74d5" providerId="ADAL" clId="{2236BFA3-1EC5-454C-B2C2-1B11EAE1F24C}" dt="2026-09-24T00:30:14.622" v="18817" actId="313"/>
          <ac:spMkLst>
            <pc:docMk/>
            <pc:sldMk cId="4177110179" sldId="284"/>
            <ac:spMk id="44" creationId="{0076C1C2-0EF3-8460-C706-5BFD1D05B136}"/>
          </ac:spMkLst>
        </pc:spChg>
        <pc:spChg chg="add mod">
          <ac:chgData name="西本 大輔" userId="2c8842b3-bbc0-471b-8fe8-32d6471e74d5" providerId="ADAL" clId="{2236BFA3-1EC5-454C-B2C2-1B11EAE1F24C}" dt="2026-09-24T00:30:14.860" v="18818" actId="313"/>
          <ac:spMkLst>
            <pc:docMk/>
            <pc:sldMk cId="4177110179" sldId="284"/>
            <ac:spMk id="45" creationId="{44CEAA95-54F3-1EC0-A1B3-595F3FB0AF64}"/>
          </ac:spMkLst>
        </pc:spChg>
        <pc:spChg chg="add mod">
          <ac:chgData name="西本 大輔" userId="2c8842b3-bbc0-471b-8fe8-32d6471e74d5" providerId="ADAL" clId="{2236BFA3-1EC5-454C-B2C2-1B11EAE1F24C}" dt="2026-09-24T00:30:15.019" v="18819" actId="313"/>
          <ac:spMkLst>
            <pc:docMk/>
            <pc:sldMk cId="4177110179" sldId="284"/>
            <ac:spMk id="46" creationId="{1EC19660-B8B2-9175-E8CD-C73E60A4DC54}"/>
          </ac:spMkLst>
        </pc:spChg>
        <pc:spChg chg="add mod">
          <ac:chgData name="西本 大輔" userId="2c8842b3-bbc0-471b-8fe8-32d6471e74d5" providerId="ADAL" clId="{2236BFA3-1EC5-454C-B2C2-1B11EAE1F24C}" dt="2026-09-24T00:30:15.226" v="18820" actId="313"/>
          <ac:spMkLst>
            <pc:docMk/>
            <pc:sldMk cId="4177110179" sldId="284"/>
            <ac:spMk id="47" creationId="{62D573F9-6230-E5BA-BB66-7EAB7B08C83D}"/>
          </ac:spMkLst>
        </pc:spChg>
        <pc:spChg chg="add mod">
          <ac:chgData name="西本 大輔" userId="2c8842b3-bbc0-471b-8fe8-32d6471e74d5" providerId="ADAL" clId="{2236BFA3-1EC5-454C-B2C2-1B11EAE1F24C}" dt="2026-09-24T00:30:15.384" v="18821" actId="313"/>
          <ac:spMkLst>
            <pc:docMk/>
            <pc:sldMk cId="4177110179" sldId="284"/>
            <ac:spMk id="48" creationId="{755F7408-8D61-9F1D-B0E8-C039E0434EEA}"/>
          </ac:spMkLst>
        </pc:spChg>
        <pc:spChg chg="add mod">
          <ac:chgData name="西本 大輔" userId="2c8842b3-bbc0-471b-8fe8-32d6471e74d5" providerId="ADAL" clId="{2236BFA3-1EC5-454C-B2C2-1B11EAE1F24C}" dt="2026-09-24T00:30:15.590" v="18822" actId="313"/>
          <ac:spMkLst>
            <pc:docMk/>
            <pc:sldMk cId="4177110179" sldId="284"/>
            <ac:spMk id="49" creationId="{08B4E3D3-DA86-1506-58B8-02B092FB1C2D}"/>
          </ac:spMkLst>
        </pc:spChg>
        <pc:spChg chg="add mod">
          <ac:chgData name="西本 大輔" userId="2c8842b3-bbc0-471b-8fe8-32d6471e74d5" providerId="ADAL" clId="{2236BFA3-1EC5-454C-B2C2-1B11EAE1F24C}" dt="2026-09-24T00:30:15.764" v="18823" actId="313"/>
          <ac:spMkLst>
            <pc:docMk/>
            <pc:sldMk cId="4177110179" sldId="284"/>
            <ac:spMk id="50" creationId="{9E7B5AAA-53A5-115D-02E5-95D6745B42B8}"/>
          </ac:spMkLst>
        </pc:spChg>
        <pc:spChg chg="add mod">
          <ac:chgData name="西本 大輔" userId="2c8842b3-bbc0-471b-8fe8-32d6471e74d5" providerId="ADAL" clId="{2236BFA3-1EC5-454C-B2C2-1B11EAE1F24C}" dt="2026-09-24T00:30:15.954" v="18824" actId="313"/>
          <ac:spMkLst>
            <pc:docMk/>
            <pc:sldMk cId="4177110179" sldId="284"/>
            <ac:spMk id="51" creationId="{09E2520D-4DE9-9AE3-5C61-C2471C515833}"/>
          </ac:spMkLst>
        </pc:spChg>
        <pc:spChg chg="add mod">
          <ac:chgData name="西本 大輔" userId="2c8842b3-bbc0-471b-8fe8-32d6471e74d5" providerId="ADAL" clId="{2236BFA3-1EC5-454C-B2C2-1B11EAE1F24C}" dt="2026-09-24T00:30:16.161" v="18825" actId="313"/>
          <ac:spMkLst>
            <pc:docMk/>
            <pc:sldMk cId="4177110179" sldId="284"/>
            <ac:spMk id="52" creationId="{0826E362-F48D-6EFC-3FFF-B1280A92098C}"/>
          </ac:spMkLst>
        </pc:spChg>
        <pc:spChg chg="add mod">
          <ac:chgData name="西本 大輔" userId="2c8842b3-bbc0-471b-8fe8-32d6471e74d5" providerId="ADAL" clId="{2236BFA3-1EC5-454C-B2C2-1B11EAE1F24C}" dt="2026-09-24T00:30:16.382" v="18826" actId="313"/>
          <ac:spMkLst>
            <pc:docMk/>
            <pc:sldMk cId="4177110179" sldId="284"/>
            <ac:spMk id="53" creationId="{D711598B-E37F-9542-E564-12143E2B037C}"/>
          </ac:spMkLst>
        </pc:spChg>
        <pc:spChg chg="add mod">
          <ac:chgData name="西本 大輔" userId="2c8842b3-bbc0-471b-8fe8-32d6471e74d5" providerId="ADAL" clId="{2236BFA3-1EC5-454C-B2C2-1B11EAE1F24C}" dt="2026-09-24T00:30:16.587" v="18827" actId="313"/>
          <ac:spMkLst>
            <pc:docMk/>
            <pc:sldMk cId="4177110179" sldId="284"/>
            <ac:spMk id="54" creationId="{2F111615-EC61-6E7A-69FA-681B7712A6A4}"/>
          </ac:spMkLst>
        </pc:spChg>
        <pc:spChg chg="add mod">
          <ac:chgData name="西本 大輔" userId="2c8842b3-bbc0-471b-8fe8-32d6471e74d5" providerId="ADAL" clId="{2236BFA3-1EC5-454C-B2C2-1B11EAE1F24C}" dt="2026-09-24T00:30:16.920" v="18828" actId="313"/>
          <ac:spMkLst>
            <pc:docMk/>
            <pc:sldMk cId="4177110179" sldId="284"/>
            <ac:spMk id="56" creationId="{27811CFF-C53B-F34F-799C-D58DE12E59B2}"/>
          </ac:spMkLst>
        </pc:spChg>
        <pc:spChg chg="add mod">
          <ac:chgData name="西本 大輔" userId="2c8842b3-bbc0-471b-8fe8-32d6471e74d5" providerId="ADAL" clId="{2236BFA3-1EC5-454C-B2C2-1B11EAE1F24C}" dt="2026-09-24T00:30:17.333" v="18829" actId="313"/>
          <ac:spMkLst>
            <pc:docMk/>
            <pc:sldMk cId="4177110179" sldId="284"/>
            <ac:spMk id="58" creationId="{E98DD7A5-75AE-7DEA-7111-5BBEFFCCF2E6}"/>
          </ac:spMkLst>
        </pc:spChg>
        <pc:spChg chg="add mod">
          <ac:chgData name="西本 大輔" userId="2c8842b3-bbc0-471b-8fe8-32d6471e74d5" providerId="ADAL" clId="{2236BFA3-1EC5-454C-B2C2-1B11EAE1F24C}" dt="2026-09-24T00:30:17.540" v="18830" actId="313"/>
          <ac:spMkLst>
            <pc:docMk/>
            <pc:sldMk cId="4177110179" sldId="284"/>
            <ac:spMk id="59" creationId="{B9BD4CC0-8207-7795-2307-A80ECA31876B}"/>
          </ac:spMkLst>
        </pc:spChg>
        <pc:spChg chg="add mod">
          <ac:chgData name="西本 大輔" userId="2c8842b3-bbc0-471b-8fe8-32d6471e74d5" providerId="ADAL" clId="{2236BFA3-1EC5-454C-B2C2-1B11EAE1F24C}" dt="2026-09-24T00:30:17.762" v="18831" actId="313"/>
          <ac:spMkLst>
            <pc:docMk/>
            <pc:sldMk cId="4177110179" sldId="284"/>
            <ac:spMk id="60" creationId="{6CDDC50A-913D-ED78-981A-F9A0BE46825B}"/>
          </ac:spMkLst>
        </pc:spChg>
        <pc:spChg chg="add mod">
          <ac:chgData name="西本 大輔" userId="2c8842b3-bbc0-471b-8fe8-32d6471e74d5" providerId="ADAL" clId="{2236BFA3-1EC5-454C-B2C2-1B11EAE1F24C}" dt="2026-09-24T00:30:17.968" v="18832" actId="313"/>
          <ac:spMkLst>
            <pc:docMk/>
            <pc:sldMk cId="4177110179" sldId="284"/>
            <ac:spMk id="61" creationId="{DED6A49D-C5BB-5712-CED9-BEEAEC6F6269}"/>
          </ac:spMkLst>
        </pc:spChg>
        <pc:spChg chg="add mod">
          <ac:chgData name="西本 大輔" userId="2c8842b3-bbc0-471b-8fe8-32d6471e74d5" providerId="ADAL" clId="{2236BFA3-1EC5-454C-B2C2-1B11EAE1F24C}" dt="2026-09-24T00:30:18.158" v="18833" actId="313"/>
          <ac:spMkLst>
            <pc:docMk/>
            <pc:sldMk cId="4177110179" sldId="284"/>
            <ac:spMk id="62" creationId="{45B0297F-673E-848F-4F3F-452810A5CB02}"/>
          </ac:spMkLst>
        </pc:spChg>
        <pc:spChg chg="add mod">
          <ac:chgData name="西本 大輔" userId="2c8842b3-bbc0-471b-8fe8-32d6471e74d5" providerId="ADAL" clId="{2236BFA3-1EC5-454C-B2C2-1B11EAE1F24C}" dt="2026-09-24T00:30:43.386" v="18874" actId="313"/>
          <ac:spMkLst>
            <pc:docMk/>
            <pc:sldMk cId="4177110179" sldId="284"/>
            <ac:spMk id="63" creationId="{424ABF32-62A2-A332-75A5-839FDC258BEA}"/>
          </ac:spMkLst>
        </pc:spChg>
        <pc:spChg chg="add mod">
          <ac:chgData name="西本 大輔" userId="2c8842b3-bbc0-471b-8fe8-32d6471e74d5" providerId="ADAL" clId="{2236BFA3-1EC5-454C-B2C2-1B11EAE1F24C}" dt="2026-09-24T00:30:43.563" v="18875" actId="313"/>
          <ac:spMkLst>
            <pc:docMk/>
            <pc:sldMk cId="4177110179" sldId="284"/>
            <ac:spMk id="64" creationId="{E78B44FE-A110-73D7-CEB5-F9172DC38BEC}"/>
          </ac:spMkLst>
        </pc:spChg>
        <pc:spChg chg="add mod">
          <ac:chgData name="西本 大輔" userId="2c8842b3-bbc0-471b-8fe8-32d6471e74d5" providerId="ADAL" clId="{2236BFA3-1EC5-454C-B2C2-1B11EAE1F24C}" dt="2026-09-24T00:30:43.720" v="18876" actId="313"/>
          <ac:spMkLst>
            <pc:docMk/>
            <pc:sldMk cId="4177110179" sldId="284"/>
            <ac:spMk id="65" creationId="{C4EE8F62-5104-D292-98EB-85374DE07CEC}"/>
          </ac:spMkLst>
        </pc:spChg>
        <pc:spChg chg="add mod">
          <ac:chgData name="西本 大輔" userId="2c8842b3-bbc0-471b-8fe8-32d6471e74d5" providerId="ADAL" clId="{2236BFA3-1EC5-454C-B2C2-1B11EAE1F24C}" dt="2026-09-24T00:30:43.904" v="18877" actId="313"/>
          <ac:spMkLst>
            <pc:docMk/>
            <pc:sldMk cId="4177110179" sldId="284"/>
            <ac:spMk id="66" creationId="{40E208A1-6AAF-D360-E158-58C5224CAE14}"/>
          </ac:spMkLst>
        </pc:spChg>
        <pc:spChg chg="add mod">
          <ac:chgData name="西本 大輔" userId="2c8842b3-bbc0-471b-8fe8-32d6471e74d5" providerId="ADAL" clId="{2236BFA3-1EC5-454C-B2C2-1B11EAE1F24C}" dt="2026-09-24T00:30:44.083" v="18878" actId="313"/>
          <ac:spMkLst>
            <pc:docMk/>
            <pc:sldMk cId="4177110179" sldId="284"/>
            <ac:spMk id="67" creationId="{82DC264C-5B78-C2E0-3DBB-FD9784843484}"/>
          </ac:spMkLst>
        </pc:spChg>
        <pc:spChg chg="add mod">
          <ac:chgData name="西本 大輔" userId="2c8842b3-bbc0-471b-8fe8-32d6471e74d5" providerId="ADAL" clId="{2236BFA3-1EC5-454C-B2C2-1B11EAE1F24C}" dt="2026-09-24T00:30:44.258" v="18879" actId="313"/>
          <ac:spMkLst>
            <pc:docMk/>
            <pc:sldMk cId="4177110179" sldId="284"/>
            <ac:spMk id="68" creationId="{9FCABD67-A7A5-F0DC-31F1-C6A9006F2C04}"/>
          </ac:spMkLst>
        </pc:spChg>
        <pc:spChg chg="add mod">
          <ac:chgData name="西本 大輔" userId="2c8842b3-bbc0-471b-8fe8-32d6471e74d5" providerId="ADAL" clId="{2236BFA3-1EC5-454C-B2C2-1B11EAE1F24C}" dt="2026-09-24T00:30:44.401" v="18880" actId="313"/>
          <ac:spMkLst>
            <pc:docMk/>
            <pc:sldMk cId="4177110179" sldId="284"/>
            <ac:spMk id="69" creationId="{68915E02-12FA-C9B6-F88F-014EA079FBAB}"/>
          </ac:spMkLst>
        </pc:spChg>
        <pc:spChg chg="add mod">
          <ac:chgData name="西本 大輔" userId="2c8842b3-bbc0-471b-8fe8-32d6471e74d5" providerId="ADAL" clId="{2236BFA3-1EC5-454C-B2C2-1B11EAE1F24C}" dt="2026-09-24T00:30:44.592" v="18881" actId="313"/>
          <ac:spMkLst>
            <pc:docMk/>
            <pc:sldMk cId="4177110179" sldId="284"/>
            <ac:spMk id="71" creationId="{64A0D9CB-50A4-6547-7AEB-87DCFD12530D}"/>
          </ac:spMkLst>
        </pc:spChg>
        <pc:spChg chg="add mod">
          <ac:chgData name="西本 大輔" userId="2c8842b3-bbc0-471b-8fe8-32d6471e74d5" providerId="ADAL" clId="{2236BFA3-1EC5-454C-B2C2-1B11EAE1F24C}" dt="2026-09-24T00:30:44.760" v="18882" actId="313"/>
          <ac:spMkLst>
            <pc:docMk/>
            <pc:sldMk cId="4177110179" sldId="284"/>
            <ac:spMk id="72" creationId="{3FB2F2CF-4D76-D825-4B09-086979FDC076}"/>
          </ac:spMkLst>
        </pc:spChg>
        <pc:spChg chg="add mod">
          <ac:chgData name="西本 大輔" userId="2c8842b3-bbc0-471b-8fe8-32d6471e74d5" providerId="ADAL" clId="{2236BFA3-1EC5-454C-B2C2-1B11EAE1F24C}" dt="2026-09-24T00:30:44.942" v="18883" actId="313"/>
          <ac:spMkLst>
            <pc:docMk/>
            <pc:sldMk cId="4177110179" sldId="284"/>
            <ac:spMk id="73" creationId="{36FCAA77-20CA-283A-1305-C4B6B85FEABB}"/>
          </ac:spMkLst>
        </pc:spChg>
        <pc:spChg chg="add mod">
          <ac:chgData name="西本 大輔" userId="2c8842b3-bbc0-471b-8fe8-32d6471e74d5" providerId="ADAL" clId="{2236BFA3-1EC5-454C-B2C2-1B11EAE1F24C}" dt="2026-09-24T00:30:45.114" v="18884" actId="313"/>
          <ac:spMkLst>
            <pc:docMk/>
            <pc:sldMk cId="4177110179" sldId="284"/>
            <ac:spMk id="74" creationId="{5FB17B30-0B0E-E44D-D56E-921901A99CA0}"/>
          </ac:spMkLst>
        </pc:spChg>
        <pc:spChg chg="add mod">
          <ac:chgData name="西本 大輔" userId="2c8842b3-bbc0-471b-8fe8-32d6471e74d5" providerId="ADAL" clId="{2236BFA3-1EC5-454C-B2C2-1B11EAE1F24C}" dt="2026-09-24T00:30:45.288" v="18885" actId="313"/>
          <ac:spMkLst>
            <pc:docMk/>
            <pc:sldMk cId="4177110179" sldId="284"/>
            <ac:spMk id="75" creationId="{37B4BE5B-12EF-7709-F258-B6238D2BACB3}"/>
          </ac:spMkLst>
        </pc:spChg>
        <pc:spChg chg="add mod">
          <ac:chgData name="西本 大輔" userId="2c8842b3-bbc0-471b-8fe8-32d6471e74d5" providerId="ADAL" clId="{2236BFA3-1EC5-454C-B2C2-1B11EAE1F24C}" dt="2026-09-24T00:30:45.462" v="18886" actId="313"/>
          <ac:spMkLst>
            <pc:docMk/>
            <pc:sldMk cId="4177110179" sldId="284"/>
            <ac:spMk id="76" creationId="{69F631A3-CDB7-782B-770A-76D77F74343F}"/>
          </ac:spMkLst>
        </pc:spChg>
        <pc:spChg chg="add mod">
          <ac:chgData name="西本 大輔" userId="2c8842b3-bbc0-471b-8fe8-32d6471e74d5" providerId="ADAL" clId="{2236BFA3-1EC5-454C-B2C2-1B11EAE1F24C}" dt="2026-09-24T00:30:45.637" v="18887" actId="313"/>
          <ac:spMkLst>
            <pc:docMk/>
            <pc:sldMk cId="4177110179" sldId="284"/>
            <ac:spMk id="77" creationId="{DC139E20-A41E-5ADF-0C29-0DE52EC87C94}"/>
          </ac:spMkLst>
        </pc:spChg>
        <pc:spChg chg="add mod">
          <ac:chgData name="西本 大輔" userId="2c8842b3-bbc0-471b-8fe8-32d6471e74d5" providerId="ADAL" clId="{2236BFA3-1EC5-454C-B2C2-1B11EAE1F24C}" dt="2026-09-24T00:30:45.827" v="18888" actId="313"/>
          <ac:spMkLst>
            <pc:docMk/>
            <pc:sldMk cId="4177110179" sldId="284"/>
            <ac:spMk id="78" creationId="{47D863FE-2C94-6FDB-19E4-6EB9B3033E40}"/>
          </ac:spMkLst>
        </pc:spChg>
        <pc:spChg chg="add mod">
          <ac:chgData name="西本 大輔" userId="2c8842b3-bbc0-471b-8fe8-32d6471e74d5" providerId="ADAL" clId="{2236BFA3-1EC5-454C-B2C2-1B11EAE1F24C}" dt="2026-09-24T00:30:46.002" v="18889" actId="313"/>
          <ac:spMkLst>
            <pc:docMk/>
            <pc:sldMk cId="4177110179" sldId="284"/>
            <ac:spMk id="79" creationId="{5A2811DD-D9B0-7228-FC53-04B46EF01815}"/>
          </ac:spMkLst>
        </pc:spChg>
        <pc:spChg chg="add mod">
          <ac:chgData name="西本 大輔" userId="2c8842b3-bbc0-471b-8fe8-32d6471e74d5" providerId="ADAL" clId="{2236BFA3-1EC5-454C-B2C2-1B11EAE1F24C}" dt="2026-09-24T00:30:46.208" v="18890" actId="313"/>
          <ac:spMkLst>
            <pc:docMk/>
            <pc:sldMk cId="4177110179" sldId="284"/>
            <ac:spMk id="80" creationId="{7C645E11-9C7E-B979-4F15-FBAF43ABECBF}"/>
          </ac:spMkLst>
        </pc:spChg>
        <pc:spChg chg="add mod">
          <ac:chgData name="西本 大輔" userId="2c8842b3-bbc0-471b-8fe8-32d6471e74d5" providerId="ADAL" clId="{2236BFA3-1EC5-454C-B2C2-1B11EAE1F24C}" dt="2026-09-24T00:30:46.367" v="18891" actId="313"/>
          <ac:spMkLst>
            <pc:docMk/>
            <pc:sldMk cId="4177110179" sldId="284"/>
            <ac:spMk id="81" creationId="{2576A79A-707C-1C0F-78ED-C1AF49858120}"/>
          </ac:spMkLst>
        </pc:spChg>
        <pc:spChg chg="add mod">
          <ac:chgData name="西本 大輔" userId="2c8842b3-bbc0-471b-8fe8-32d6471e74d5" providerId="ADAL" clId="{2236BFA3-1EC5-454C-B2C2-1B11EAE1F24C}" dt="2026-09-24T00:30:46.575" v="18892" actId="313"/>
          <ac:spMkLst>
            <pc:docMk/>
            <pc:sldMk cId="4177110179" sldId="284"/>
            <ac:spMk id="82" creationId="{BE38CBE5-7525-E3B0-3999-51BA8162DC68}"/>
          </ac:spMkLst>
        </pc:spChg>
        <pc:spChg chg="add mod">
          <ac:chgData name="西本 大輔" userId="2c8842b3-bbc0-471b-8fe8-32d6471e74d5" providerId="ADAL" clId="{2236BFA3-1EC5-454C-B2C2-1B11EAE1F24C}" dt="2026-09-24T00:30:46.750" v="18893" actId="313"/>
          <ac:spMkLst>
            <pc:docMk/>
            <pc:sldMk cId="4177110179" sldId="284"/>
            <ac:spMk id="83" creationId="{1932A54D-CDFE-0466-25C1-87B7E52469D3}"/>
          </ac:spMkLst>
        </pc:spChg>
        <pc:graphicFrameChg chg="mod modGraphic">
          <ac:chgData name="西本 大輔" userId="2c8842b3-bbc0-471b-8fe8-32d6471e74d5" providerId="ADAL" clId="{2236BFA3-1EC5-454C-B2C2-1B11EAE1F24C}" dt="2026-09-24T00:02:31.724" v="18228" actId="553"/>
          <ac:graphicFrameMkLst>
            <pc:docMk/>
            <pc:sldMk cId="4177110179" sldId="284"/>
            <ac:graphicFrameMk id="7" creationId="{92075BC7-4498-327D-4BA5-ABC2B18BE5C7}"/>
          </ac:graphicFrameMkLst>
        </pc:graphicFrameChg>
      </pc:sldChg>
      <pc:sldChg chg="addSp modSp new del mod">
        <pc:chgData name="西本 大輔" userId="2c8842b3-bbc0-471b-8fe8-32d6471e74d5" providerId="ADAL" clId="{2236BFA3-1EC5-454C-B2C2-1B11EAE1F24C}" dt="2026-09-24T03:02:20.896" v="20492" actId="47"/>
        <pc:sldMkLst>
          <pc:docMk/>
          <pc:sldMk cId="2595900071" sldId="285"/>
        </pc:sldMkLst>
        <pc:spChg chg="add mod">
          <ac:chgData name="西本 大輔" userId="2c8842b3-bbc0-471b-8fe8-32d6471e74d5" providerId="ADAL" clId="{2236BFA3-1EC5-454C-B2C2-1B11EAE1F24C}" dt="2026-09-24T02:58:35.208" v="20491" actId="1036"/>
          <ac:spMkLst>
            <pc:docMk/>
            <pc:sldMk cId="2595900071" sldId="285"/>
            <ac:spMk id="4" creationId="{37A0C0BD-CF46-4049-205A-1D7A1C88E7DF}"/>
          </ac:spMkLst>
        </pc:spChg>
        <pc:spChg chg="add mod">
          <ac:chgData name="西本 大輔" userId="2c8842b3-bbc0-471b-8fe8-32d6471e74d5" providerId="ADAL" clId="{2236BFA3-1EC5-454C-B2C2-1B11EAE1F24C}" dt="2026-09-24T02:58:25.720" v="20483" actId="1035"/>
          <ac:spMkLst>
            <pc:docMk/>
            <pc:sldMk cId="2595900071" sldId="285"/>
            <ac:spMk id="5" creationId="{EFFA393F-31E6-2CB2-6F2F-90C2E081ED89}"/>
          </ac:spMkLst>
        </pc:spChg>
        <pc:picChg chg="add mod">
          <ac:chgData name="西本 大輔" userId="2c8842b3-bbc0-471b-8fe8-32d6471e74d5" providerId="ADAL" clId="{2236BFA3-1EC5-454C-B2C2-1B11EAE1F24C}" dt="2026-09-24T02:57:38.462" v="20449" actId="14100"/>
          <ac:picMkLst>
            <pc:docMk/>
            <pc:sldMk cId="2595900071" sldId="285"/>
            <ac:picMk id="3" creationId="{C24674A2-6CEF-DBF4-DA0D-CEAED8694435}"/>
          </ac:picMkLst>
        </pc:picChg>
      </pc:sldChg>
      <pc:sldChg chg="addSp modSp add del mod">
        <pc:chgData name="西本 大輔" userId="2c8842b3-bbc0-471b-8fe8-32d6471e74d5" providerId="ADAL" clId="{2236BFA3-1EC5-454C-B2C2-1B11EAE1F24C}" dt="2026-09-24T01:32:49.882" v="20347" actId="2696"/>
        <pc:sldMkLst>
          <pc:docMk/>
          <pc:sldMk cId="2864271153" sldId="285"/>
        </pc:sldMkLst>
        <pc:spChg chg="mod">
          <ac:chgData name="西本 大輔" userId="2c8842b3-bbc0-471b-8fe8-32d6471e74d5" providerId="ADAL" clId="{2236BFA3-1EC5-454C-B2C2-1B11EAE1F24C}" dt="2026-09-24T00:27:35.776" v="18745" actId="1036"/>
          <ac:spMkLst>
            <pc:docMk/>
            <pc:sldMk cId="2864271153" sldId="285"/>
            <ac:spMk id="2" creationId="{C749F17A-492E-1F4F-58F5-1157A387C134}"/>
          </ac:spMkLst>
        </pc:spChg>
        <pc:spChg chg="mod">
          <ac:chgData name="西本 大輔" userId="2c8842b3-bbc0-471b-8fe8-32d6471e74d5" providerId="ADAL" clId="{2236BFA3-1EC5-454C-B2C2-1B11EAE1F24C}" dt="2026-09-24T00:27:32.644" v="18742" actId="1035"/>
          <ac:spMkLst>
            <pc:docMk/>
            <pc:sldMk cId="2864271153" sldId="285"/>
            <ac:spMk id="5" creationId="{3CD14F11-265C-8D10-0329-1640E98AC1D7}"/>
          </ac:spMkLst>
        </pc:spChg>
        <pc:spChg chg="mod">
          <ac:chgData name="西本 大輔" userId="2c8842b3-bbc0-471b-8fe8-32d6471e74d5" providerId="ADAL" clId="{2236BFA3-1EC5-454C-B2C2-1B11EAE1F24C}" dt="2026-09-24T00:27:28.286" v="18738" actId="1036"/>
          <ac:spMkLst>
            <pc:docMk/>
            <pc:sldMk cId="2864271153" sldId="285"/>
            <ac:spMk id="6" creationId="{23B4A3A9-5CF9-DC1C-6353-4CE8F4743B60}"/>
          </ac:spMkLst>
        </pc:spChg>
        <pc:spChg chg="mod">
          <ac:chgData name="西本 大輔" userId="2c8842b3-bbc0-471b-8fe8-32d6471e74d5" providerId="ADAL" clId="{2236BFA3-1EC5-454C-B2C2-1B11EAE1F24C}" dt="2026-09-24T00:27:22.190" v="18735" actId="1035"/>
          <ac:spMkLst>
            <pc:docMk/>
            <pc:sldMk cId="2864271153" sldId="285"/>
            <ac:spMk id="9" creationId="{2E12FF5F-3E03-B30D-2B72-EA9BE2BB2FBD}"/>
          </ac:spMkLst>
        </pc:spChg>
        <pc:spChg chg="mod">
          <ac:chgData name="西本 大輔" userId="2c8842b3-bbc0-471b-8fe8-32d6471e74d5" providerId="ADAL" clId="{2236BFA3-1EC5-454C-B2C2-1B11EAE1F24C}" dt="2026-09-24T00:27:17.335" v="18731" actId="1036"/>
          <ac:spMkLst>
            <pc:docMk/>
            <pc:sldMk cId="2864271153" sldId="285"/>
            <ac:spMk id="10" creationId="{5C63302E-462C-5B63-06C2-834426023C39}"/>
          </ac:spMkLst>
        </pc:spChg>
        <pc:spChg chg="mod">
          <ac:chgData name="西本 大輔" userId="2c8842b3-bbc0-471b-8fe8-32d6471e74d5" providerId="ADAL" clId="{2236BFA3-1EC5-454C-B2C2-1B11EAE1F24C}" dt="2026-09-24T00:31:56.360" v="18944"/>
          <ac:spMkLst>
            <pc:docMk/>
            <pc:sldMk cId="2864271153" sldId="285"/>
            <ac:spMk id="11" creationId="{28FF4E7D-0F5D-EFD8-C1FD-9328F3E43EAF}"/>
          </ac:spMkLst>
        </pc:spChg>
        <pc:spChg chg="mod">
          <ac:chgData name="西本 大輔" userId="2c8842b3-bbc0-471b-8fe8-32d6471e74d5" providerId="ADAL" clId="{2236BFA3-1EC5-454C-B2C2-1B11EAE1F24C}" dt="2026-09-24T00:27:38.917" v="18748" actId="1036"/>
          <ac:spMkLst>
            <pc:docMk/>
            <pc:sldMk cId="2864271153" sldId="285"/>
            <ac:spMk id="15" creationId="{87D26955-FA48-E90C-C76C-7E17A09CE052}"/>
          </ac:spMkLst>
        </pc:spChg>
        <pc:spChg chg="mod">
          <ac:chgData name="西本 大輔" userId="2c8842b3-bbc0-471b-8fe8-32d6471e74d5" providerId="ADAL" clId="{2236BFA3-1EC5-454C-B2C2-1B11EAE1F24C}" dt="2026-09-24T00:27:08.197" v="18725" actId="1036"/>
          <ac:spMkLst>
            <pc:docMk/>
            <pc:sldMk cId="2864271153" sldId="285"/>
            <ac:spMk id="39" creationId="{F01490D4-DB2F-5861-022D-65475BDC7509}"/>
          </ac:spMkLst>
        </pc:spChg>
        <pc:spChg chg="mod">
          <ac:chgData name="西本 大輔" userId="2c8842b3-bbc0-471b-8fe8-32d6471e74d5" providerId="ADAL" clId="{2236BFA3-1EC5-454C-B2C2-1B11EAE1F24C}" dt="2026-09-24T00:28:32.322" v="18755" actId="1036"/>
          <ac:spMkLst>
            <pc:docMk/>
            <pc:sldMk cId="2864271153" sldId="285"/>
            <ac:spMk id="41" creationId="{201257E9-F132-6D96-8A7A-C09D46669518}"/>
          </ac:spMkLst>
        </pc:spChg>
        <pc:spChg chg="mod">
          <ac:chgData name="西本 大輔" userId="2c8842b3-bbc0-471b-8fe8-32d6471e74d5" providerId="ADAL" clId="{2236BFA3-1EC5-454C-B2C2-1B11EAE1F24C}" dt="2026-09-24T00:27:38.917" v="18748" actId="1036"/>
          <ac:spMkLst>
            <pc:docMk/>
            <pc:sldMk cId="2864271153" sldId="285"/>
            <ac:spMk id="44" creationId="{55922CC3-4666-869C-6FF2-4A709E4477AC}"/>
          </ac:spMkLst>
        </pc:spChg>
        <pc:spChg chg="mod">
          <ac:chgData name="西本 大輔" userId="2c8842b3-bbc0-471b-8fe8-32d6471e74d5" providerId="ADAL" clId="{2236BFA3-1EC5-454C-B2C2-1B11EAE1F24C}" dt="2026-09-24T00:27:35.776" v="18745" actId="1036"/>
          <ac:spMkLst>
            <pc:docMk/>
            <pc:sldMk cId="2864271153" sldId="285"/>
            <ac:spMk id="45" creationId="{BFA99FF3-9E00-2802-4CF3-8AD03517AAA6}"/>
          </ac:spMkLst>
        </pc:spChg>
        <pc:spChg chg="mod">
          <ac:chgData name="西本 大輔" userId="2c8842b3-bbc0-471b-8fe8-32d6471e74d5" providerId="ADAL" clId="{2236BFA3-1EC5-454C-B2C2-1B11EAE1F24C}" dt="2026-09-24T00:27:32.644" v="18742" actId="1035"/>
          <ac:spMkLst>
            <pc:docMk/>
            <pc:sldMk cId="2864271153" sldId="285"/>
            <ac:spMk id="46" creationId="{5BE5F315-399F-1D41-5EED-88B22638EC6D}"/>
          </ac:spMkLst>
        </pc:spChg>
        <pc:spChg chg="mod">
          <ac:chgData name="西本 大輔" userId="2c8842b3-bbc0-471b-8fe8-32d6471e74d5" providerId="ADAL" clId="{2236BFA3-1EC5-454C-B2C2-1B11EAE1F24C}" dt="2026-09-24T00:27:28.286" v="18738" actId="1036"/>
          <ac:spMkLst>
            <pc:docMk/>
            <pc:sldMk cId="2864271153" sldId="285"/>
            <ac:spMk id="47" creationId="{31A6BBDF-8549-892C-A461-33B270032354}"/>
          </ac:spMkLst>
        </pc:spChg>
        <pc:spChg chg="mod">
          <ac:chgData name="西本 大輔" userId="2c8842b3-bbc0-471b-8fe8-32d6471e74d5" providerId="ADAL" clId="{2236BFA3-1EC5-454C-B2C2-1B11EAE1F24C}" dt="2026-09-24T00:27:22.190" v="18735" actId="1035"/>
          <ac:spMkLst>
            <pc:docMk/>
            <pc:sldMk cId="2864271153" sldId="285"/>
            <ac:spMk id="48" creationId="{ABEDE61D-43F4-2B54-EEB5-89653E06D516}"/>
          </ac:spMkLst>
        </pc:spChg>
        <pc:spChg chg="mod">
          <ac:chgData name="西本 大輔" userId="2c8842b3-bbc0-471b-8fe8-32d6471e74d5" providerId="ADAL" clId="{2236BFA3-1EC5-454C-B2C2-1B11EAE1F24C}" dt="2026-09-24T00:27:12.548" v="18728" actId="1036"/>
          <ac:spMkLst>
            <pc:docMk/>
            <pc:sldMk cId="2864271153" sldId="285"/>
            <ac:spMk id="49" creationId="{98D8863B-F3E8-FD81-EB0F-DDB174EFCAFA}"/>
          </ac:spMkLst>
        </pc:spChg>
        <pc:spChg chg="mod">
          <ac:chgData name="西本 大輔" userId="2c8842b3-bbc0-471b-8fe8-32d6471e74d5" providerId="ADAL" clId="{2236BFA3-1EC5-454C-B2C2-1B11EAE1F24C}" dt="2026-09-24T00:27:12.548" v="18728" actId="1036"/>
          <ac:spMkLst>
            <pc:docMk/>
            <pc:sldMk cId="2864271153" sldId="285"/>
            <ac:spMk id="50" creationId="{840405A1-02B5-78CF-CC03-C6E6D3E3E4BC}"/>
          </ac:spMkLst>
        </pc:spChg>
        <pc:spChg chg="mod">
          <ac:chgData name="西本 大輔" userId="2c8842b3-bbc0-471b-8fe8-32d6471e74d5" providerId="ADAL" clId="{2236BFA3-1EC5-454C-B2C2-1B11EAE1F24C}" dt="2026-09-24T00:27:08.197" v="18725" actId="1036"/>
          <ac:spMkLst>
            <pc:docMk/>
            <pc:sldMk cId="2864271153" sldId="285"/>
            <ac:spMk id="51" creationId="{0F6BC16C-898E-190A-E96F-2BE52B99D7B4}"/>
          </ac:spMkLst>
        </pc:spChg>
        <pc:spChg chg="mod">
          <ac:chgData name="西本 大輔" userId="2c8842b3-bbc0-471b-8fe8-32d6471e74d5" providerId="ADAL" clId="{2236BFA3-1EC5-454C-B2C2-1B11EAE1F24C}" dt="2026-09-24T00:27:03.784" v="18721" actId="1035"/>
          <ac:spMkLst>
            <pc:docMk/>
            <pc:sldMk cId="2864271153" sldId="285"/>
            <ac:spMk id="52" creationId="{1DA38CBC-9FFB-BF24-28BF-2E295DEA33EA}"/>
          </ac:spMkLst>
        </pc:spChg>
        <pc:spChg chg="mod">
          <ac:chgData name="西本 大輔" userId="2c8842b3-bbc0-471b-8fe8-32d6471e74d5" providerId="ADAL" clId="{2236BFA3-1EC5-454C-B2C2-1B11EAE1F24C}" dt="2026-09-24T00:28:32.322" v="18755" actId="1036"/>
          <ac:spMkLst>
            <pc:docMk/>
            <pc:sldMk cId="2864271153" sldId="285"/>
            <ac:spMk id="53" creationId="{8ADA88B0-281E-5001-C3BB-22D77BAE9BC7}"/>
          </ac:spMkLst>
        </pc:spChg>
        <pc:graphicFrameChg chg="mod modGraphic">
          <ac:chgData name="西本 大輔" userId="2c8842b3-bbc0-471b-8fe8-32d6471e74d5" providerId="ADAL" clId="{2236BFA3-1EC5-454C-B2C2-1B11EAE1F24C}" dt="2026-09-24T00:26:35.295" v="18714" actId="14100"/>
          <ac:graphicFrameMkLst>
            <pc:docMk/>
            <pc:sldMk cId="2864271153" sldId="285"/>
            <ac:graphicFrameMk id="7" creationId="{64374F17-D4F2-CE7C-8406-0A6010E04644}"/>
          </ac:graphicFrameMkLst>
        </pc:graphicFrameChg>
        <pc:graphicFrameChg chg="add">
          <ac:chgData name="西本 大輔" userId="2c8842b3-bbc0-471b-8fe8-32d6471e74d5" providerId="ADAL" clId="{2236BFA3-1EC5-454C-B2C2-1B11EAE1F24C}" dt="2026-09-24T00:25:08.152" v="18671"/>
          <ac:graphicFrameMkLst>
            <pc:docMk/>
            <pc:sldMk cId="2864271153" sldId="285"/>
            <ac:graphicFrameMk id="16" creationId="{495BD084-1754-A000-FC4A-D3B34AFDF458}"/>
          </ac:graphicFrameMkLst>
        </pc:graphicFrameChg>
      </pc:sldChg>
      <pc:sldChg chg="modSp add del mod">
        <pc:chgData name="西本 大輔" userId="2c8842b3-bbc0-471b-8fe8-32d6471e74d5" providerId="ADAL" clId="{2236BFA3-1EC5-454C-B2C2-1B11EAE1F24C}" dt="2026-09-24T01:32:49.882" v="20347" actId="2696"/>
        <pc:sldMkLst>
          <pc:docMk/>
          <pc:sldMk cId="227247612" sldId="286"/>
        </pc:sldMkLst>
        <pc:spChg chg="mod">
          <ac:chgData name="西本 大輔" userId="2c8842b3-bbc0-471b-8fe8-32d6471e74d5" providerId="ADAL" clId="{2236BFA3-1EC5-454C-B2C2-1B11EAE1F24C}" dt="2026-09-24T01:12:23.888" v="19782" actId="313"/>
          <ac:spMkLst>
            <pc:docMk/>
            <pc:sldMk cId="227247612" sldId="286"/>
            <ac:spMk id="2" creationId="{55F7F187-C35D-32BB-9A86-BDF9FC0FC566}"/>
          </ac:spMkLst>
        </pc:spChg>
        <pc:spChg chg="mod">
          <ac:chgData name="西本 大輔" userId="2c8842b3-bbc0-471b-8fe8-32d6471e74d5" providerId="ADAL" clId="{2236BFA3-1EC5-454C-B2C2-1B11EAE1F24C}" dt="2026-09-24T01:12:24.107" v="19783" actId="313"/>
          <ac:spMkLst>
            <pc:docMk/>
            <pc:sldMk cId="227247612" sldId="286"/>
            <ac:spMk id="5" creationId="{57696FDE-AF83-3A46-3D17-9954A08CA4EA}"/>
          </ac:spMkLst>
        </pc:spChg>
        <pc:spChg chg="mod">
          <ac:chgData name="西本 大輔" userId="2c8842b3-bbc0-471b-8fe8-32d6471e74d5" providerId="ADAL" clId="{2236BFA3-1EC5-454C-B2C2-1B11EAE1F24C}" dt="2026-09-24T01:12:24.299" v="19784" actId="313"/>
          <ac:spMkLst>
            <pc:docMk/>
            <pc:sldMk cId="227247612" sldId="286"/>
            <ac:spMk id="6" creationId="{658A673E-8F10-AB58-FAFC-D79851547C19}"/>
          </ac:spMkLst>
        </pc:spChg>
        <pc:spChg chg="mod">
          <ac:chgData name="西本 大輔" userId="2c8842b3-bbc0-471b-8fe8-32d6471e74d5" providerId="ADAL" clId="{2236BFA3-1EC5-454C-B2C2-1B11EAE1F24C}" dt="2026-09-24T01:12:24.461" v="19785" actId="313"/>
          <ac:spMkLst>
            <pc:docMk/>
            <pc:sldMk cId="227247612" sldId="286"/>
            <ac:spMk id="9" creationId="{E4D450EB-FA74-FC42-AB2C-94326D90C649}"/>
          </ac:spMkLst>
        </pc:spChg>
        <pc:spChg chg="mod">
          <ac:chgData name="西本 大輔" userId="2c8842b3-bbc0-471b-8fe8-32d6471e74d5" providerId="ADAL" clId="{2236BFA3-1EC5-454C-B2C2-1B11EAE1F24C}" dt="2026-09-24T01:12:24.662" v="19786" actId="313"/>
          <ac:spMkLst>
            <pc:docMk/>
            <pc:sldMk cId="227247612" sldId="286"/>
            <ac:spMk id="10" creationId="{C8E8E924-6853-EF2C-4101-4C03B20144A0}"/>
          </ac:spMkLst>
        </pc:spChg>
        <pc:spChg chg="mod">
          <ac:chgData name="西本 大輔" userId="2c8842b3-bbc0-471b-8fe8-32d6471e74d5" providerId="ADAL" clId="{2236BFA3-1EC5-454C-B2C2-1B11EAE1F24C}" dt="2026-09-24T00:31:54.228" v="18943"/>
          <ac:spMkLst>
            <pc:docMk/>
            <pc:sldMk cId="227247612" sldId="286"/>
            <ac:spMk id="11" creationId="{D07735AD-15AE-CF51-B42A-5E54C4FB6586}"/>
          </ac:spMkLst>
        </pc:spChg>
        <pc:spChg chg="mod">
          <ac:chgData name="西本 大輔" userId="2c8842b3-bbc0-471b-8fe8-32d6471e74d5" providerId="ADAL" clId="{2236BFA3-1EC5-454C-B2C2-1B11EAE1F24C}" dt="2026-09-24T01:09:04.596" v="19663" actId="313"/>
          <ac:spMkLst>
            <pc:docMk/>
            <pc:sldMk cId="227247612" sldId="286"/>
            <ac:spMk id="12" creationId="{931F5C85-988F-DC5D-BC5D-612C32375B04}"/>
          </ac:spMkLst>
        </pc:spChg>
        <pc:spChg chg="mod">
          <ac:chgData name="西本 大輔" userId="2c8842b3-bbc0-471b-8fe8-32d6471e74d5" providerId="ADAL" clId="{2236BFA3-1EC5-454C-B2C2-1B11EAE1F24C}" dt="2026-09-24T01:12:24.844" v="19787" actId="313"/>
          <ac:spMkLst>
            <pc:docMk/>
            <pc:sldMk cId="227247612" sldId="286"/>
            <ac:spMk id="14" creationId="{71F57E31-2A8B-2F16-6C8A-73FA1B580915}"/>
          </ac:spMkLst>
        </pc:spChg>
        <pc:spChg chg="mod">
          <ac:chgData name="西本 大輔" userId="2c8842b3-bbc0-471b-8fe8-32d6471e74d5" providerId="ADAL" clId="{2236BFA3-1EC5-454C-B2C2-1B11EAE1F24C}" dt="2026-09-24T01:12:23.330" v="19781" actId="313"/>
          <ac:spMkLst>
            <pc:docMk/>
            <pc:sldMk cId="227247612" sldId="286"/>
            <ac:spMk id="15" creationId="{D4F6484B-F7AD-0300-3DBC-4B77463781ED}"/>
          </ac:spMkLst>
        </pc:spChg>
        <pc:spChg chg="mod">
          <ac:chgData name="西本 大輔" userId="2c8842b3-bbc0-471b-8fe8-32d6471e74d5" providerId="ADAL" clId="{2236BFA3-1EC5-454C-B2C2-1B11EAE1F24C}" dt="2026-09-24T01:12:25.037" v="19788" actId="313"/>
          <ac:spMkLst>
            <pc:docMk/>
            <pc:sldMk cId="227247612" sldId="286"/>
            <ac:spMk id="39" creationId="{8F0AF2A3-5B11-D0CA-AB0A-684A8BDBEC84}"/>
          </ac:spMkLst>
        </pc:spChg>
        <pc:spChg chg="mod">
          <ac:chgData name="西本 大輔" userId="2c8842b3-bbc0-471b-8fe8-32d6471e74d5" providerId="ADAL" clId="{2236BFA3-1EC5-454C-B2C2-1B11EAE1F24C}" dt="2026-09-24T01:12:25.243" v="19789" actId="313"/>
          <ac:spMkLst>
            <pc:docMk/>
            <pc:sldMk cId="227247612" sldId="286"/>
            <ac:spMk id="40" creationId="{3F49A43D-778A-A482-2C1E-ACE30D2E0DD5}"/>
          </ac:spMkLst>
        </pc:spChg>
        <pc:spChg chg="mod">
          <ac:chgData name="西本 大輔" userId="2c8842b3-bbc0-471b-8fe8-32d6471e74d5" providerId="ADAL" clId="{2236BFA3-1EC5-454C-B2C2-1B11EAE1F24C}" dt="2026-09-24T01:12:25.485" v="19790" actId="313"/>
          <ac:spMkLst>
            <pc:docMk/>
            <pc:sldMk cId="227247612" sldId="286"/>
            <ac:spMk id="41" creationId="{31819C25-E173-3BBF-BC5E-3BC3E0F5B887}"/>
          </ac:spMkLst>
        </pc:spChg>
        <pc:spChg chg="mod">
          <ac:chgData name="西本 大輔" userId="2c8842b3-bbc0-471b-8fe8-32d6471e74d5" providerId="ADAL" clId="{2236BFA3-1EC5-454C-B2C2-1B11EAE1F24C}" dt="2026-09-24T01:12:25.999" v="19791" actId="313"/>
          <ac:spMkLst>
            <pc:docMk/>
            <pc:sldMk cId="227247612" sldId="286"/>
            <ac:spMk id="42" creationId="{3B054AF6-892B-2893-DA21-F1CE7E6082D9}"/>
          </ac:spMkLst>
        </pc:spChg>
        <pc:spChg chg="mod">
          <ac:chgData name="西本 大輔" userId="2c8842b3-bbc0-471b-8fe8-32d6471e74d5" providerId="ADAL" clId="{2236BFA3-1EC5-454C-B2C2-1B11EAE1F24C}" dt="2026-09-24T01:09:44.964" v="19717" actId="20577"/>
          <ac:spMkLst>
            <pc:docMk/>
            <pc:sldMk cId="227247612" sldId="286"/>
            <ac:spMk id="44" creationId="{2724AF67-93AF-8DC5-5B4F-72C2EB02323B}"/>
          </ac:spMkLst>
        </pc:spChg>
        <pc:spChg chg="mod">
          <ac:chgData name="西本 大輔" userId="2c8842b3-bbc0-471b-8fe8-32d6471e74d5" providerId="ADAL" clId="{2236BFA3-1EC5-454C-B2C2-1B11EAE1F24C}" dt="2026-09-24T01:10:45.168" v="19739" actId="6549"/>
          <ac:spMkLst>
            <pc:docMk/>
            <pc:sldMk cId="227247612" sldId="286"/>
            <ac:spMk id="45" creationId="{6AFF2373-B6AA-3426-5C05-E7896C223DA0}"/>
          </ac:spMkLst>
        </pc:spChg>
        <pc:spChg chg="mod">
          <ac:chgData name="西本 大輔" userId="2c8842b3-bbc0-471b-8fe8-32d6471e74d5" providerId="ADAL" clId="{2236BFA3-1EC5-454C-B2C2-1B11EAE1F24C}" dt="2026-09-24T01:10:20.351" v="19732" actId="20577"/>
          <ac:spMkLst>
            <pc:docMk/>
            <pc:sldMk cId="227247612" sldId="286"/>
            <ac:spMk id="46" creationId="{37418A28-0098-4805-2A18-1FB33D295442}"/>
          </ac:spMkLst>
        </pc:spChg>
        <pc:spChg chg="mod">
          <ac:chgData name="西本 大輔" userId="2c8842b3-bbc0-471b-8fe8-32d6471e74d5" providerId="ADAL" clId="{2236BFA3-1EC5-454C-B2C2-1B11EAE1F24C}" dt="2026-09-24T01:10:19.301" v="19731" actId="20577"/>
          <ac:spMkLst>
            <pc:docMk/>
            <pc:sldMk cId="227247612" sldId="286"/>
            <ac:spMk id="47" creationId="{63AE2E0A-E921-0C20-65B3-E44643E5140C}"/>
          </ac:spMkLst>
        </pc:spChg>
        <pc:spChg chg="mod">
          <ac:chgData name="西本 大輔" userId="2c8842b3-bbc0-471b-8fe8-32d6471e74d5" providerId="ADAL" clId="{2236BFA3-1EC5-454C-B2C2-1B11EAE1F24C}" dt="2026-09-24T01:10:18.088" v="19730" actId="20577"/>
          <ac:spMkLst>
            <pc:docMk/>
            <pc:sldMk cId="227247612" sldId="286"/>
            <ac:spMk id="48" creationId="{7003BBC6-7A00-77F7-D6D9-D6E013A8CEC2}"/>
          </ac:spMkLst>
        </pc:spChg>
        <pc:spChg chg="mod">
          <ac:chgData name="西本 大輔" userId="2c8842b3-bbc0-471b-8fe8-32d6471e74d5" providerId="ADAL" clId="{2236BFA3-1EC5-454C-B2C2-1B11EAE1F24C}" dt="2026-09-24T01:10:16.385" v="19729" actId="20577"/>
          <ac:spMkLst>
            <pc:docMk/>
            <pc:sldMk cId="227247612" sldId="286"/>
            <ac:spMk id="49" creationId="{09533545-DA57-3DAC-E263-47B7BE71C5CA}"/>
          </ac:spMkLst>
        </pc:spChg>
        <pc:spChg chg="mod">
          <ac:chgData name="西本 大輔" userId="2c8842b3-bbc0-471b-8fe8-32d6471e74d5" providerId="ADAL" clId="{2236BFA3-1EC5-454C-B2C2-1B11EAE1F24C}" dt="2026-09-24T01:10:14.410" v="19728" actId="20577"/>
          <ac:spMkLst>
            <pc:docMk/>
            <pc:sldMk cId="227247612" sldId="286"/>
            <ac:spMk id="50" creationId="{5A194BE1-FFBD-59E8-3C0D-2C62E2A98530}"/>
          </ac:spMkLst>
        </pc:spChg>
        <pc:spChg chg="mod">
          <ac:chgData name="西本 大輔" userId="2c8842b3-bbc0-471b-8fe8-32d6471e74d5" providerId="ADAL" clId="{2236BFA3-1EC5-454C-B2C2-1B11EAE1F24C}" dt="2026-09-24T01:10:13.168" v="19727" actId="20577"/>
          <ac:spMkLst>
            <pc:docMk/>
            <pc:sldMk cId="227247612" sldId="286"/>
            <ac:spMk id="51" creationId="{FBFD00E4-7AD8-3F32-DF60-8C3BE8280E22}"/>
          </ac:spMkLst>
        </pc:spChg>
        <pc:spChg chg="mod">
          <ac:chgData name="西本 大輔" userId="2c8842b3-bbc0-471b-8fe8-32d6471e74d5" providerId="ADAL" clId="{2236BFA3-1EC5-454C-B2C2-1B11EAE1F24C}" dt="2026-09-24T01:10:10.037" v="19726" actId="20577"/>
          <ac:spMkLst>
            <pc:docMk/>
            <pc:sldMk cId="227247612" sldId="286"/>
            <ac:spMk id="52" creationId="{52FAFC9D-7574-0C45-6FEC-DD1DB50A2F46}"/>
          </ac:spMkLst>
        </pc:spChg>
        <pc:spChg chg="mod">
          <ac:chgData name="西本 大輔" userId="2c8842b3-bbc0-471b-8fe8-32d6471e74d5" providerId="ADAL" clId="{2236BFA3-1EC5-454C-B2C2-1B11EAE1F24C}" dt="2026-09-24T01:10:26.075" v="19734" actId="20577"/>
          <ac:spMkLst>
            <pc:docMk/>
            <pc:sldMk cId="227247612" sldId="286"/>
            <ac:spMk id="53" creationId="{1F472FB2-C35C-6507-C2B4-FC01E08EEAFB}"/>
          </ac:spMkLst>
        </pc:spChg>
        <pc:spChg chg="mod">
          <ac:chgData name="西本 大輔" userId="2c8842b3-bbc0-471b-8fe8-32d6471e74d5" providerId="ADAL" clId="{2236BFA3-1EC5-454C-B2C2-1B11EAE1F24C}" dt="2026-09-24T01:10:38.793" v="19738" actId="20577"/>
          <ac:spMkLst>
            <pc:docMk/>
            <pc:sldMk cId="227247612" sldId="286"/>
            <ac:spMk id="54" creationId="{4CA2ACCF-CA1E-1237-FE17-15910C4F387F}"/>
          </ac:spMkLst>
        </pc:spChg>
        <pc:spChg chg="mod">
          <ac:chgData name="西本 大輔" userId="2c8842b3-bbc0-471b-8fe8-32d6471e74d5" providerId="ADAL" clId="{2236BFA3-1EC5-454C-B2C2-1B11EAE1F24C}" dt="2026-09-24T01:12:26.635" v="19792" actId="313"/>
          <ac:spMkLst>
            <pc:docMk/>
            <pc:sldMk cId="227247612" sldId="286"/>
            <ac:spMk id="56" creationId="{AF91A625-AC80-F52A-F936-1B726E431CD3}"/>
          </ac:spMkLst>
        </pc:spChg>
        <pc:spChg chg="mod">
          <ac:chgData name="西本 大輔" userId="2c8842b3-bbc0-471b-8fe8-32d6471e74d5" providerId="ADAL" clId="{2236BFA3-1EC5-454C-B2C2-1B11EAE1F24C}" dt="2026-09-24T01:12:26.883" v="19793" actId="313"/>
          <ac:spMkLst>
            <pc:docMk/>
            <pc:sldMk cId="227247612" sldId="286"/>
            <ac:spMk id="58" creationId="{F3B48069-4191-9AD4-1F4E-F3512CFA8347}"/>
          </ac:spMkLst>
        </pc:spChg>
        <pc:spChg chg="mod">
          <ac:chgData name="西本 大輔" userId="2c8842b3-bbc0-471b-8fe8-32d6471e74d5" providerId="ADAL" clId="{2236BFA3-1EC5-454C-B2C2-1B11EAE1F24C}" dt="2026-09-24T01:12:27.114" v="19794" actId="313"/>
          <ac:spMkLst>
            <pc:docMk/>
            <pc:sldMk cId="227247612" sldId="286"/>
            <ac:spMk id="59" creationId="{921A65CD-2583-81D8-8CA1-6868CC948456}"/>
          </ac:spMkLst>
        </pc:spChg>
        <pc:spChg chg="mod">
          <ac:chgData name="西本 大輔" userId="2c8842b3-bbc0-471b-8fe8-32d6471e74d5" providerId="ADAL" clId="{2236BFA3-1EC5-454C-B2C2-1B11EAE1F24C}" dt="2026-09-24T01:12:27.292" v="19795" actId="313"/>
          <ac:spMkLst>
            <pc:docMk/>
            <pc:sldMk cId="227247612" sldId="286"/>
            <ac:spMk id="60" creationId="{B56A848C-46C4-4429-B35A-7D0E0B9F9CB0}"/>
          </ac:spMkLst>
        </pc:spChg>
        <pc:spChg chg="mod">
          <ac:chgData name="西本 大輔" userId="2c8842b3-bbc0-471b-8fe8-32d6471e74d5" providerId="ADAL" clId="{2236BFA3-1EC5-454C-B2C2-1B11EAE1F24C}" dt="2026-09-24T01:12:27.467" v="19796" actId="313"/>
          <ac:spMkLst>
            <pc:docMk/>
            <pc:sldMk cId="227247612" sldId="286"/>
            <ac:spMk id="61" creationId="{5181C073-74A4-31D5-CD1E-1032BD8AC529}"/>
          </ac:spMkLst>
        </pc:spChg>
        <pc:spChg chg="mod">
          <ac:chgData name="西本 大輔" userId="2c8842b3-bbc0-471b-8fe8-32d6471e74d5" providerId="ADAL" clId="{2236BFA3-1EC5-454C-B2C2-1B11EAE1F24C}" dt="2026-09-24T01:12:27.686" v="19797" actId="313"/>
          <ac:spMkLst>
            <pc:docMk/>
            <pc:sldMk cId="227247612" sldId="286"/>
            <ac:spMk id="62" creationId="{48652CC6-156F-12A9-C5F1-B47586B135F0}"/>
          </ac:spMkLst>
        </pc:spChg>
        <pc:spChg chg="mod">
          <ac:chgData name="西本 大輔" userId="2c8842b3-bbc0-471b-8fe8-32d6471e74d5" providerId="ADAL" clId="{2236BFA3-1EC5-454C-B2C2-1B11EAE1F24C}" dt="2026-09-24T01:12:27.854" v="19798" actId="313"/>
          <ac:spMkLst>
            <pc:docMk/>
            <pc:sldMk cId="227247612" sldId="286"/>
            <ac:spMk id="63" creationId="{8407B3F8-E590-1F9A-7E91-32C3BD177D1C}"/>
          </ac:spMkLst>
        </pc:spChg>
        <pc:spChg chg="mod">
          <ac:chgData name="西本 大輔" userId="2c8842b3-bbc0-471b-8fe8-32d6471e74d5" providerId="ADAL" clId="{2236BFA3-1EC5-454C-B2C2-1B11EAE1F24C}" dt="2026-09-24T01:12:28.049" v="19799" actId="313"/>
          <ac:spMkLst>
            <pc:docMk/>
            <pc:sldMk cId="227247612" sldId="286"/>
            <ac:spMk id="64" creationId="{AE4EA2DF-4EAB-C1D3-BE6B-32C2EE94AB94}"/>
          </ac:spMkLst>
        </pc:spChg>
        <pc:spChg chg="mod">
          <ac:chgData name="西本 大輔" userId="2c8842b3-bbc0-471b-8fe8-32d6471e74d5" providerId="ADAL" clId="{2236BFA3-1EC5-454C-B2C2-1B11EAE1F24C}" dt="2026-09-24T01:12:28.266" v="19800" actId="313"/>
          <ac:spMkLst>
            <pc:docMk/>
            <pc:sldMk cId="227247612" sldId="286"/>
            <ac:spMk id="65" creationId="{92C82485-0054-0ACB-AA8F-74BB6DB81A30}"/>
          </ac:spMkLst>
        </pc:spChg>
        <pc:spChg chg="mod">
          <ac:chgData name="西本 大輔" userId="2c8842b3-bbc0-471b-8fe8-32d6471e74d5" providerId="ADAL" clId="{2236BFA3-1EC5-454C-B2C2-1B11EAE1F24C}" dt="2026-09-24T01:12:28.434" v="19801" actId="313"/>
          <ac:spMkLst>
            <pc:docMk/>
            <pc:sldMk cId="227247612" sldId="286"/>
            <ac:spMk id="66" creationId="{4EF8519D-F1B0-9830-8EC1-03C33F7EDF4F}"/>
          </ac:spMkLst>
        </pc:spChg>
        <pc:spChg chg="mod">
          <ac:chgData name="西本 大輔" userId="2c8842b3-bbc0-471b-8fe8-32d6471e74d5" providerId="ADAL" clId="{2236BFA3-1EC5-454C-B2C2-1B11EAE1F24C}" dt="2026-09-24T01:12:28.644" v="19802" actId="313"/>
          <ac:spMkLst>
            <pc:docMk/>
            <pc:sldMk cId="227247612" sldId="286"/>
            <ac:spMk id="67" creationId="{396B1A6B-9B5C-6633-74D5-9387AF378F2E}"/>
          </ac:spMkLst>
        </pc:spChg>
        <pc:spChg chg="mod">
          <ac:chgData name="西本 大輔" userId="2c8842b3-bbc0-471b-8fe8-32d6471e74d5" providerId="ADAL" clId="{2236BFA3-1EC5-454C-B2C2-1B11EAE1F24C}" dt="2026-09-24T01:12:28.870" v="19803" actId="313"/>
          <ac:spMkLst>
            <pc:docMk/>
            <pc:sldMk cId="227247612" sldId="286"/>
            <ac:spMk id="68" creationId="{4C496E89-237F-7511-A1A4-F15A8AFB34D9}"/>
          </ac:spMkLst>
        </pc:spChg>
        <pc:spChg chg="mod">
          <ac:chgData name="西本 大輔" userId="2c8842b3-bbc0-471b-8fe8-32d6471e74d5" providerId="ADAL" clId="{2236BFA3-1EC5-454C-B2C2-1B11EAE1F24C}" dt="2026-09-24T01:12:29.090" v="19804" actId="313"/>
          <ac:spMkLst>
            <pc:docMk/>
            <pc:sldMk cId="227247612" sldId="286"/>
            <ac:spMk id="69" creationId="{A3A49719-EA37-362B-4C67-AEC138C9E2AB}"/>
          </ac:spMkLst>
        </pc:spChg>
        <pc:spChg chg="mod">
          <ac:chgData name="西本 大輔" userId="2c8842b3-bbc0-471b-8fe8-32d6471e74d5" providerId="ADAL" clId="{2236BFA3-1EC5-454C-B2C2-1B11EAE1F24C}" dt="2026-09-24T01:12:29.691" v="19805" actId="313"/>
          <ac:spMkLst>
            <pc:docMk/>
            <pc:sldMk cId="227247612" sldId="286"/>
            <ac:spMk id="71" creationId="{B7A731F5-6F2F-C07D-7E2A-FDA56D0259BE}"/>
          </ac:spMkLst>
        </pc:spChg>
        <pc:spChg chg="mod">
          <ac:chgData name="西本 大輔" userId="2c8842b3-bbc0-471b-8fe8-32d6471e74d5" providerId="ADAL" clId="{2236BFA3-1EC5-454C-B2C2-1B11EAE1F24C}" dt="2026-09-24T01:12:29.914" v="19806" actId="313"/>
          <ac:spMkLst>
            <pc:docMk/>
            <pc:sldMk cId="227247612" sldId="286"/>
            <ac:spMk id="72" creationId="{7ED2996C-D465-10E2-5F92-E01CD3A11D30}"/>
          </ac:spMkLst>
        </pc:spChg>
        <pc:spChg chg="mod">
          <ac:chgData name="西本 大輔" userId="2c8842b3-bbc0-471b-8fe8-32d6471e74d5" providerId="ADAL" clId="{2236BFA3-1EC5-454C-B2C2-1B11EAE1F24C}" dt="2026-09-24T01:12:30.091" v="19807" actId="313"/>
          <ac:spMkLst>
            <pc:docMk/>
            <pc:sldMk cId="227247612" sldId="286"/>
            <ac:spMk id="73" creationId="{4F358818-7957-ED35-3E68-0DEC64829D25}"/>
          </ac:spMkLst>
        </pc:spChg>
        <pc:spChg chg="mod">
          <ac:chgData name="西本 大輔" userId="2c8842b3-bbc0-471b-8fe8-32d6471e74d5" providerId="ADAL" clId="{2236BFA3-1EC5-454C-B2C2-1B11EAE1F24C}" dt="2026-09-24T01:12:30.275" v="19808" actId="313"/>
          <ac:spMkLst>
            <pc:docMk/>
            <pc:sldMk cId="227247612" sldId="286"/>
            <ac:spMk id="74" creationId="{2341D711-7507-26A6-1EF4-CE14ECFF817D}"/>
          </ac:spMkLst>
        </pc:spChg>
        <pc:spChg chg="mod">
          <ac:chgData name="西本 大輔" userId="2c8842b3-bbc0-471b-8fe8-32d6471e74d5" providerId="ADAL" clId="{2236BFA3-1EC5-454C-B2C2-1B11EAE1F24C}" dt="2026-09-24T01:12:30.466" v="19809" actId="313"/>
          <ac:spMkLst>
            <pc:docMk/>
            <pc:sldMk cId="227247612" sldId="286"/>
            <ac:spMk id="75" creationId="{09BB4125-6800-5018-25F4-EAEEBD398583}"/>
          </ac:spMkLst>
        </pc:spChg>
        <pc:spChg chg="mod">
          <ac:chgData name="西本 大輔" userId="2c8842b3-bbc0-471b-8fe8-32d6471e74d5" providerId="ADAL" clId="{2236BFA3-1EC5-454C-B2C2-1B11EAE1F24C}" dt="2026-09-24T01:12:30.659" v="19810" actId="313"/>
          <ac:spMkLst>
            <pc:docMk/>
            <pc:sldMk cId="227247612" sldId="286"/>
            <ac:spMk id="76" creationId="{08D4A50C-34D1-4F88-7822-1D7B64130F6D}"/>
          </ac:spMkLst>
        </pc:spChg>
        <pc:spChg chg="mod">
          <ac:chgData name="西本 大輔" userId="2c8842b3-bbc0-471b-8fe8-32d6471e74d5" providerId="ADAL" clId="{2236BFA3-1EC5-454C-B2C2-1B11EAE1F24C}" dt="2026-09-24T01:12:30.897" v="19811" actId="313"/>
          <ac:spMkLst>
            <pc:docMk/>
            <pc:sldMk cId="227247612" sldId="286"/>
            <ac:spMk id="77" creationId="{FDECA640-60F4-C9D5-D511-FDF2BD695432}"/>
          </ac:spMkLst>
        </pc:spChg>
        <pc:spChg chg="mod">
          <ac:chgData name="西本 大輔" userId="2c8842b3-bbc0-471b-8fe8-32d6471e74d5" providerId="ADAL" clId="{2236BFA3-1EC5-454C-B2C2-1B11EAE1F24C}" dt="2026-09-24T01:12:31.088" v="19812" actId="313"/>
          <ac:spMkLst>
            <pc:docMk/>
            <pc:sldMk cId="227247612" sldId="286"/>
            <ac:spMk id="78" creationId="{B011F51F-9B7D-7B85-2821-DEA5C5413C6A}"/>
          </ac:spMkLst>
        </pc:spChg>
        <pc:spChg chg="mod">
          <ac:chgData name="西本 大輔" userId="2c8842b3-bbc0-471b-8fe8-32d6471e74d5" providerId="ADAL" clId="{2236BFA3-1EC5-454C-B2C2-1B11EAE1F24C}" dt="2026-09-24T01:12:31.292" v="19813" actId="313"/>
          <ac:spMkLst>
            <pc:docMk/>
            <pc:sldMk cId="227247612" sldId="286"/>
            <ac:spMk id="79" creationId="{953F3A71-3B4D-9DCB-2193-20452656AED7}"/>
          </ac:spMkLst>
        </pc:spChg>
        <pc:spChg chg="mod">
          <ac:chgData name="西本 大輔" userId="2c8842b3-bbc0-471b-8fe8-32d6471e74d5" providerId="ADAL" clId="{2236BFA3-1EC5-454C-B2C2-1B11EAE1F24C}" dt="2026-09-24T01:12:31.490" v="19814" actId="313"/>
          <ac:spMkLst>
            <pc:docMk/>
            <pc:sldMk cId="227247612" sldId="286"/>
            <ac:spMk id="80" creationId="{AC7EB833-F3A4-29EE-3BC2-2153AF6A030D}"/>
          </ac:spMkLst>
        </pc:spChg>
        <pc:spChg chg="mod">
          <ac:chgData name="西本 大輔" userId="2c8842b3-bbc0-471b-8fe8-32d6471e74d5" providerId="ADAL" clId="{2236BFA3-1EC5-454C-B2C2-1B11EAE1F24C}" dt="2026-09-24T01:12:31.647" v="19815" actId="313"/>
          <ac:spMkLst>
            <pc:docMk/>
            <pc:sldMk cId="227247612" sldId="286"/>
            <ac:spMk id="81" creationId="{84B92860-7199-CECF-F2DA-3DE9E792DA58}"/>
          </ac:spMkLst>
        </pc:spChg>
        <pc:spChg chg="mod">
          <ac:chgData name="西本 大輔" userId="2c8842b3-bbc0-471b-8fe8-32d6471e74d5" providerId="ADAL" clId="{2236BFA3-1EC5-454C-B2C2-1B11EAE1F24C}" dt="2026-09-24T01:12:31.831" v="19816" actId="313"/>
          <ac:spMkLst>
            <pc:docMk/>
            <pc:sldMk cId="227247612" sldId="286"/>
            <ac:spMk id="82" creationId="{7CA318BC-7A0C-EA90-E430-63EE3A62296B}"/>
          </ac:spMkLst>
        </pc:spChg>
        <pc:spChg chg="mod">
          <ac:chgData name="西本 大輔" userId="2c8842b3-bbc0-471b-8fe8-32d6471e74d5" providerId="ADAL" clId="{2236BFA3-1EC5-454C-B2C2-1B11EAE1F24C}" dt="2026-09-24T01:12:32.022" v="19817" actId="313"/>
          <ac:spMkLst>
            <pc:docMk/>
            <pc:sldMk cId="227247612" sldId="286"/>
            <ac:spMk id="83" creationId="{82238917-E5C2-B2FB-B4F8-667E3FD71D32}"/>
          </ac:spMkLst>
        </pc:spChg>
      </pc:sldChg>
      <pc:sldChg chg="addSp modSp add del mod ord">
        <pc:chgData name="西本 大輔" userId="2c8842b3-bbc0-471b-8fe8-32d6471e74d5" providerId="ADAL" clId="{2236BFA3-1EC5-454C-B2C2-1B11EAE1F24C}" dt="2026-09-24T01:08:34.756" v="19662" actId="47"/>
        <pc:sldMkLst>
          <pc:docMk/>
          <pc:sldMk cId="3178112608" sldId="287"/>
        </pc:sldMkLst>
        <pc:spChg chg="mod">
          <ac:chgData name="西本 大輔" userId="2c8842b3-bbc0-471b-8fe8-32d6471e74d5" providerId="ADAL" clId="{2236BFA3-1EC5-454C-B2C2-1B11EAE1F24C}" dt="2026-09-24T00:31:14.663" v="18895" actId="313"/>
          <ac:spMkLst>
            <pc:docMk/>
            <pc:sldMk cId="3178112608" sldId="287"/>
            <ac:spMk id="2" creationId="{455B3DBF-5677-C709-A131-3501B786C397}"/>
          </ac:spMkLst>
        </pc:spChg>
        <pc:spChg chg="mod">
          <ac:chgData name="西本 大輔" userId="2c8842b3-bbc0-471b-8fe8-32d6471e74d5" providerId="ADAL" clId="{2236BFA3-1EC5-454C-B2C2-1B11EAE1F24C}" dt="2026-09-24T00:31:14.845" v="18896" actId="313"/>
          <ac:spMkLst>
            <pc:docMk/>
            <pc:sldMk cId="3178112608" sldId="287"/>
            <ac:spMk id="5" creationId="{CC6F0D60-1B38-CBA7-9ED2-6F1EFCA2A604}"/>
          </ac:spMkLst>
        </pc:spChg>
        <pc:spChg chg="mod">
          <ac:chgData name="西本 大輔" userId="2c8842b3-bbc0-471b-8fe8-32d6471e74d5" providerId="ADAL" clId="{2236BFA3-1EC5-454C-B2C2-1B11EAE1F24C}" dt="2026-09-24T00:31:15.004" v="18897" actId="313"/>
          <ac:spMkLst>
            <pc:docMk/>
            <pc:sldMk cId="3178112608" sldId="287"/>
            <ac:spMk id="6" creationId="{F0CB1669-5765-80D7-8D77-EA2C833A3C17}"/>
          </ac:spMkLst>
        </pc:spChg>
        <pc:spChg chg="mod">
          <ac:chgData name="西本 大輔" userId="2c8842b3-bbc0-471b-8fe8-32d6471e74d5" providerId="ADAL" clId="{2236BFA3-1EC5-454C-B2C2-1B11EAE1F24C}" dt="2026-09-24T00:31:15.414" v="18898" actId="313"/>
          <ac:spMkLst>
            <pc:docMk/>
            <pc:sldMk cId="3178112608" sldId="287"/>
            <ac:spMk id="9" creationId="{BF0F2A78-98ED-E0B9-485F-5E5966EA0032}"/>
          </ac:spMkLst>
        </pc:spChg>
        <pc:spChg chg="mod">
          <ac:chgData name="西本 大輔" userId="2c8842b3-bbc0-471b-8fe8-32d6471e74d5" providerId="ADAL" clId="{2236BFA3-1EC5-454C-B2C2-1B11EAE1F24C}" dt="2026-09-24T00:31:15.605" v="18899" actId="313"/>
          <ac:spMkLst>
            <pc:docMk/>
            <pc:sldMk cId="3178112608" sldId="287"/>
            <ac:spMk id="10" creationId="{1DE14B6C-1FBC-5E11-174E-80DEACD3D49B}"/>
          </ac:spMkLst>
        </pc:spChg>
        <pc:spChg chg="mod">
          <ac:chgData name="西本 大輔" userId="2c8842b3-bbc0-471b-8fe8-32d6471e74d5" providerId="ADAL" clId="{2236BFA3-1EC5-454C-B2C2-1B11EAE1F24C}" dt="2026-09-24T00:31:50.153" v="18942"/>
          <ac:spMkLst>
            <pc:docMk/>
            <pc:sldMk cId="3178112608" sldId="287"/>
            <ac:spMk id="11" creationId="{A1183792-C283-AE5F-4EEB-47E2FC9DEF60}"/>
          </ac:spMkLst>
        </pc:spChg>
        <pc:spChg chg="mod">
          <ac:chgData name="西本 大輔" userId="2c8842b3-bbc0-471b-8fe8-32d6471e74d5" providerId="ADAL" clId="{2236BFA3-1EC5-454C-B2C2-1B11EAE1F24C}" dt="2026-09-24T00:31:15.765" v="18900" actId="313"/>
          <ac:spMkLst>
            <pc:docMk/>
            <pc:sldMk cId="3178112608" sldId="287"/>
            <ac:spMk id="14" creationId="{EE103705-281A-6C66-7AE2-1A01B0D1FE56}"/>
          </ac:spMkLst>
        </pc:spChg>
        <pc:spChg chg="mod">
          <ac:chgData name="西本 大輔" userId="2c8842b3-bbc0-471b-8fe8-32d6471e74d5" providerId="ADAL" clId="{2236BFA3-1EC5-454C-B2C2-1B11EAE1F24C}" dt="2026-09-24T00:37:59.798" v="19136" actId="553"/>
          <ac:spMkLst>
            <pc:docMk/>
            <pc:sldMk cId="3178112608" sldId="287"/>
            <ac:spMk id="15" creationId="{5619537C-E28B-8865-6076-9619D425862F}"/>
          </ac:spMkLst>
        </pc:spChg>
        <pc:spChg chg="add mod">
          <ac:chgData name="西本 大輔" userId="2c8842b3-bbc0-471b-8fe8-32d6471e74d5" providerId="ADAL" clId="{2236BFA3-1EC5-454C-B2C2-1B11EAE1F24C}" dt="2026-09-24T00:38:09.711" v="19137" actId="553"/>
          <ac:spMkLst>
            <pc:docMk/>
            <pc:sldMk cId="3178112608" sldId="287"/>
            <ac:spMk id="16" creationId="{5D15A102-9A8A-DA6A-56A6-3FA2CC899196}"/>
          </ac:spMkLst>
        </pc:spChg>
        <pc:spChg chg="add mod">
          <ac:chgData name="西本 大輔" userId="2c8842b3-bbc0-471b-8fe8-32d6471e74d5" providerId="ADAL" clId="{2236BFA3-1EC5-454C-B2C2-1B11EAE1F24C}" dt="2026-09-24T00:38:09.711" v="19137" actId="553"/>
          <ac:spMkLst>
            <pc:docMk/>
            <pc:sldMk cId="3178112608" sldId="287"/>
            <ac:spMk id="18" creationId="{ABDCAC8D-E5FB-449C-7306-84A4BD6C7647}"/>
          </ac:spMkLst>
        </pc:spChg>
        <pc:spChg chg="add mod">
          <ac:chgData name="西本 大輔" userId="2c8842b3-bbc0-471b-8fe8-32d6471e74d5" providerId="ADAL" clId="{2236BFA3-1EC5-454C-B2C2-1B11EAE1F24C}" dt="2026-09-24T00:38:09.711" v="19137" actId="553"/>
          <ac:spMkLst>
            <pc:docMk/>
            <pc:sldMk cId="3178112608" sldId="287"/>
            <ac:spMk id="20" creationId="{77DD00DF-2D48-1796-CEBA-5741B94D2CAB}"/>
          </ac:spMkLst>
        </pc:spChg>
        <pc:spChg chg="add mod">
          <ac:chgData name="西本 大輔" userId="2c8842b3-bbc0-471b-8fe8-32d6471e74d5" providerId="ADAL" clId="{2236BFA3-1EC5-454C-B2C2-1B11EAE1F24C}" dt="2026-09-24T00:37:59.798" v="19136" actId="553"/>
          <ac:spMkLst>
            <pc:docMk/>
            <pc:sldMk cId="3178112608" sldId="287"/>
            <ac:spMk id="22" creationId="{810D044D-EAEC-BABA-E475-A0B5928AA93B}"/>
          </ac:spMkLst>
        </pc:spChg>
        <pc:spChg chg="mod">
          <ac:chgData name="西本 大輔" userId="2c8842b3-bbc0-471b-8fe8-32d6471e74d5" providerId="ADAL" clId="{2236BFA3-1EC5-454C-B2C2-1B11EAE1F24C}" dt="2026-09-24T00:31:15.985" v="18901" actId="313"/>
          <ac:spMkLst>
            <pc:docMk/>
            <pc:sldMk cId="3178112608" sldId="287"/>
            <ac:spMk id="39" creationId="{3EDFEA8B-DB7C-8641-3FF8-064AC15E14DC}"/>
          </ac:spMkLst>
        </pc:spChg>
        <pc:spChg chg="mod">
          <ac:chgData name="西本 大輔" userId="2c8842b3-bbc0-471b-8fe8-32d6471e74d5" providerId="ADAL" clId="{2236BFA3-1EC5-454C-B2C2-1B11EAE1F24C}" dt="2026-09-24T00:31:16.159" v="18902" actId="313"/>
          <ac:spMkLst>
            <pc:docMk/>
            <pc:sldMk cId="3178112608" sldId="287"/>
            <ac:spMk id="40" creationId="{94D6480D-05BF-A558-CB78-C9CC986A8E83}"/>
          </ac:spMkLst>
        </pc:spChg>
        <pc:spChg chg="mod">
          <ac:chgData name="西本 大輔" userId="2c8842b3-bbc0-471b-8fe8-32d6471e74d5" providerId="ADAL" clId="{2236BFA3-1EC5-454C-B2C2-1B11EAE1F24C}" dt="2026-09-24T00:31:16.349" v="18903" actId="313"/>
          <ac:spMkLst>
            <pc:docMk/>
            <pc:sldMk cId="3178112608" sldId="287"/>
            <ac:spMk id="41" creationId="{1D8D8872-1BCA-A706-B640-DE15CA67A207}"/>
          </ac:spMkLst>
        </pc:spChg>
        <pc:spChg chg="mod">
          <ac:chgData name="西本 大輔" userId="2c8842b3-bbc0-471b-8fe8-32d6471e74d5" providerId="ADAL" clId="{2236BFA3-1EC5-454C-B2C2-1B11EAE1F24C}" dt="2026-09-24T00:31:16.555" v="18904" actId="313"/>
          <ac:spMkLst>
            <pc:docMk/>
            <pc:sldMk cId="3178112608" sldId="287"/>
            <ac:spMk id="42" creationId="{F52F696A-60FE-99C8-E33D-52F4AF1562C9}"/>
          </ac:spMkLst>
        </pc:spChg>
        <pc:spChg chg="mod">
          <ac:chgData name="西本 大輔" userId="2c8842b3-bbc0-471b-8fe8-32d6471e74d5" providerId="ADAL" clId="{2236BFA3-1EC5-454C-B2C2-1B11EAE1F24C}" dt="2026-09-24T00:31:17.044" v="18905" actId="313"/>
          <ac:spMkLst>
            <pc:docMk/>
            <pc:sldMk cId="3178112608" sldId="287"/>
            <ac:spMk id="44" creationId="{05D99717-4024-5D4E-7AE3-D1433C604299}"/>
          </ac:spMkLst>
        </pc:spChg>
        <pc:spChg chg="mod">
          <ac:chgData name="西本 大輔" userId="2c8842b3-bbc0-471b-8fe8-32d6471e74d5" providerId="ADAL" clId="{2236BFA3-1EC5-454C-B2C2-1B11EAE1F24C}" dt="2026-09-24T00:31:17.203" v="18906" actId="313"/>
          <ac:spMkLst>
            <pc:docMk/>
            <pc:sldMk cId="3178112608" sldId="287"/>
            <ac:spMk id="45" creationId="{DC684311-2397-0BE4-DCBF-353A5AB31017}"/>
          </ac:spMkLst>
        </pc:spChg>
        <pc:spChg chg="mod">
          <ac:chgData name="西本 大輔" userId="2c8842b3-bbc0-471b-8fe8-32d6471e74d5" providerId="ADAL" clId="{2236BFA3-1EC5-454C-B2C2-1B11EAE1F24C}" dt="2026-09-24T00:31:17.399" v="18907" actId="313"/>
          <ac:spMkLst>
            <pc:docMk/>
            <pc:sldMk cId="3178112608" sldId="287"/>
            <ac:spMk id="46" creationId="{3494A0BB-A449-3258-145A-E558049625B9}"/>
          </ac:spMkLst>
        </pc:spChg>
        <pc:spChg chg="mod">
          <ac:chgData name="西本 大輔" userId="2c8842b3-bbc0-471b-8fe8-32d6471e74d5" providerId="ADAL" clId="{2236BFA3-1EC5-454C-B2C2-1B11EAE1F24C}" dt="2026-09-24T00:31:17.602" v="18908" actId="313"/>
          <ac:spMkLst>
            <pc:docMk/>
            <pc:sldMk cId="3178112608" sldId="287"/>
            <ac:spMk id="47" creationId="{69F7A7C4-3CB9-D551-95D5-3E5E3F0FE674}"/>
          </ac:spMkLst>
        </pc:spChg>
        <pc:spChg chg="mod">
          <ac:chgData name="西本 大輔" userId="2c8842b3-bbc0-471b-8fe8-32d6471e74d5" providerId="ADAL" clId="{2236BFA3-1EC5-454C-B2C2-1B11EAE1F24C}" dt="2026-09-24T00:31:17.793" v="18909" actId="313"/>
          <ac:spMkLst>
            <pc:docMk/>
            <pc:sldMk cId="3178112608" sldId="287"/>
            <ac:spMk id="48" creationId="{7AEBEB83-B67F-ACB7-5AED-F6054143E359}"/>
          </ac:spMkLst>
        </pc:spChg>
        <pc:spChg chg="mod">
          <ac:chgData name="西本 大輔" userId="2c8842b3-bbc0-471b-8fe8-32d6471e74d5" providerId="ADAL" clId="{2236BFA3-1EC5-454C-B2C2-1B11EAE1F24C}" dt="2026-09-24T00:31:17.981" v="18910" actId="313"/>
          <ac:spMkLst>
            <pc:docMk/>
            <pc:sldMk cId="3178112608" sldId="287"/>
            <ac:spMk id="49" creationId="{DF276A8F-56C7-534D-681B-8F20C5691EC2}"/>
          </ac:spMkLst>
        </pc:spChg>
        <pc:spChg chg="mod">
          <ac:chgData name="西本 大輔" userId="2c8842b3-bbc0-471b-8fe8-32d6471e74d5" providerId="ADAL" clId="{2236BFA3-1EC5-454C-B2C2-1B11EAE1F24C}" dt="2026-09-24T00:31:18.164" v="18911" actId="313"/>
          <ac:spMkLst>
            <pc:docMk/>
            <pc:sldMk cId="3178112608" sldId="287"/>
            <ac:spMk id="50" creationId="{31827C87-D3CB-F72B-CEC6-726D57DB973C}"/>
          </ac:spMkLst>
        </pc:spChg>
        <pc:spChg chg="mod">
          <ac:chgData name="西本 大輔" userId="2c8842b3-bbc0-471b-8fe8-32d6471e74d5" providerId="ADAL" clId="{2236BFA3-1EC5-454C-B2C2-1B11EAE1F24C}" dt="2026-09-24T00:31:18.332" v="18912" actId="313"/>
          <ac:spMkLst>
            <pc:docMk/>
            <pc:sldMk cId="3178112608" sldId="287"/>
            <ac:spMk id="51" creationId="{6BE505FD-B62F-C98E-A92E-ADC0BBA3A0E5}"/>
          </ac:spMkLst>
        </pc:spChg>
        <pc:spChg chg="mod">
          <ac:chgData name="西本 大輔" userId="2c8842b3-bbc0-471b-8fe8-32d6471e74d5" providerId="ADAL" clId="{2236BFA3-1EC5-454C-B2C2-1B11EAE1F24C}" dt="2026-09-24T00:31:18.531" v="18913" actId="313"/>
          <ac:spMkLst>
            <pc:docMk/>
            <pc:sldMk cId="3178112608" sldId="287"/>
            <ac:spMk id="52" creationId="{C3C85C6A-06A3-634D-A907-8CA953F7043E}"/>
          </ac:spMkLst>
        </pc:spChg>
        <pc:spChg chg="mod">
          <ac:chgData name="西本 大輔" userId="2c8842b3-bbc0-471b-8fe8-32d6471e74d5" providerId="ADAL" clId="{2236BFA3-1EC5-454C-B2C2-1B11EAE1F24C}" dt="2026-09-24T00:31:18.717" v="18914" actId="313"/>
          <ac:spMkLst>
            <pc:docMk/>
            <pc:sldMk cId="3178112608" sldId="287"/>
            <ac:spMk id="53" creationId="{61377C8E-7EFB-75D9-26C5-ED0975C1BC1B}"/>
          </ac:spMkLst>
        </pc:spChg>
        <pc:spChg chg="mod">
          <ac:chgData name="西本 大輔" userId="2c8842b3-bbc0-471b-8fe8-32d6471e74d5" providerId="ADAL" clId="{2236BFA3-1EC5-454C-B2C2-1B11EAE1F24C}" dt="2026-09-24T00:31:18.901" v="18915" actId="313"/>
          <ac:spMkLst>
            <pc:docMk/>
            <pc:sldMk cId="3178112608" sldId="287"/>
            <ac:spMk id="54" creationId="{7DAFA6E5-89F5-F80D-B7B6-790F62797322}"/>
          </ac:spMkLst>
        </pc:spChg>
        <pc:spChg chg="mod">
          <ac:chgData name="西本 大輔" userId="2c8842b3-bbc0-471b-8fe8-32d6471e74d5" providerId="ADAL" clId="{2236BFA3-1EC5-454C-B2C2-1B11EAE1F24C}" dt="2026-09-24T00:35:03.693" v="18996" actId="1035"/>
          <ac:spMkLst>
            <pc:docMk/>
            <pc:sldMk cId="3178112608" sldId="287"/>
            <ac:spMk id="56" creationId="{E27F1A79-B210-C8C7-DCFF-8AD8B58DC860}"/>
          </ac:spMkLst>
        </pc:spChg>
        <pc:spChg chg="mod">
          <ac:chgData name="西本 大輔" userId="2c8842b3-bbc0-471b-8fe8-32d6471e74d5" providerId="ADAL" clId="{2236BFA3-1EC5-454C-B2C2-1B11EAE1F24C}" dt="2026-09-24T00:37:32.207" v="19118" actId="553"/>
          <ac:spMkLst>
            <pc:docMk/>
            <pc:sldMk cId="3178112608" sldId="287"/>
            <ac:spMk id="58" creationId="{09559EF1-75A2-A6EE-709D-FD7B2A1FF149}"/>
          </ac:spMkLst>
        </pc:spChg>
        <pc:spChg chg="mod">
          <ac:chgData name="西本 大輔" userId="2c8842b3-bbc0-471b-8fe8-32d6471e74d5" providerId="ADAL" clId="{2236BFA3-1EC5-454C-B2C2-1B11EAE1F24C}" dt="2026-09-24T00:36:00.947" v="19041" actId="1035"/>
          <ac:spMkLst>
            <pc:docMk/>
            <pc:sldMk cId="3178112608" sldId="287"/>
            <ac:spMk id="59" creationId="{EF11ABB7-3078-0729-8F1A-45518A1970E9}"/>
          </ac:spMkLst>
        </pc:spChg>
        <pc:spChg chg="mod">
          <ac:chgData name="西本 大輔" userId="2c8842b3-bbc0-471b-8fe8-32d6471e74d5" providerId="ADAL" clId="{2236BFA3-1EC5-454C-B2C2-1B11EAE1F24C}" dt="2026-09-24T00:35:57.898" v="19039" actId="1035"/>
          <ac:spMkLst>
            <pc:docMk/>
            <pc:sldMk cId="3178112608" sldId="287"/>
            <ac:spMk id="60" creationId="{B7D8E187-4CF3-5752-5E3C-70D7E5603A99}"/>
          </ac:spMkLst>
        </pc:spChg>
        <pc:spChg chg="mod">
          <ac:chgData name="西本 大輔" userId="2c8842b3-bbc0-471b-8fe8-32d6471e74d5" providerId="ADAL" clId="{2236BFA3-1EC5-454C-B2C2-1B11EAE1F24C}" dt="2026-09-24T00:35:55.211" v="19036" actId="1036"/>
          <ac:spMkLst>
            <pc:docMk/>
            <pc:sldMk cId="3178112608" sldId="287"/>
            <ac:spMk id="61" creationId="{24E2F263-DFF4-49F0-F84C-488C2BFC4690}"/>
          </ac:spMkLst>
        </pc:spChg>
        <pc:spChg chg="mod">
          <ac:chgData name="西本 大輔" userId="2c8842b3-bbc0-471b-8fe8-32d6471e74d5" providerId="ADAL" clId="{2236BFA3-1EC5-454C-B2C2-1B11EAE1F24C}" dt="2026-09-24T00:35:46.292" v="19025" actId="1036"/>
          <ac:spMkLst>
            <pc:docMk/>
            <pc:sldMk cId="3178112608" sldId="287"/>
            <ac:spMk id="62" creationId="{467E6883-CAB4-7571-6F74-7D03B069FF4A}"/>
          </ac:spMkLst>
        </pc:spChg>
        <pc:spChg chg="mod">
          <ac:chgData name="西本 大輔" userId="2c8842b3-bbc0-471b-8fe8-32d6471e74d5" providerId="ADAL" clId="{2236BFA3-1EC5-454C-B2C2-1B11EAE1F24C}" dt="2026-09-24T00:35:42.694" v="19023" actId="1035"/>
          <ac:spMkLst>
            <pc:docMk/>
            <pc:sldMk cId="3178112608" sldId="287"/>
            <ac:spMk id="63" creationId="{06A63D3E-A2D3-0056-43E8-7E9418C6B778}"/>
          </ac:spMkLst>
        </pc:spChg>
        <pc:spChg chg="mod">
          <ac:chgData name="西本 大輔" userId="2c8842b3-bbc0-471b-8fe8-32d6471e74d5" providerId="ADAL" clId="{2236BFA3-1EC5-454C-B2C2-1B11EAE1F24C}" dt="2026-09-24T00:35:37.833" v="19020" actId="1036"/>
          <ac:spMkLst>
            <pc:docMk/>
            <pc:sldMk cId="3178112608" sldId="287"/>
            <ac:spMk id="64" creationId="{E5DB1011-5135-20AF-90A8-A3528A58F549}"/>
          </ac:spMkLst>
        </pc:spChg>
        <pc:spChg chg="mod">
          <ac:chgData name="西本 大輔" userId="2c8842b3-bbc0-471b-8fe8-32d6471e74d5" providerId="ADAL" clId="{2236BFA3-1EC5-454C-B2C2-1B11EAE1F24C}" dt="2026-09-24T00:35:33.203" v="19017" actId="1036"/>
          <ac:spMkLst>
            <pc:docMk/>
            <pc:sldMk cId="3178112608" sldId="287"/>
            <ac:spMk id="65" creationId="{6D561C0D-2A4D-1A4A-63A0-E1E2DF007E07}"/>
          </ac:spMkLst>
        </pc:spChg>
        <pc:spChg chg="mod">
          <ac:chgData name="西本 大輔" userId="2c8842b3-bbc0-471b-8fe8-32d6471e74d5" providerId="ADAL" clId="{2236BFA3-1EC5-454C-B2C2-1B11EAE1F24C}" dt="2026-09-24T00:35:29.838" v="19015" actId="1035"/>
          <ac:spMkLst>
            <pc:docMk/>
            <pc:sldMk cId="3178112608" sldId="287"/>
            <ac:spMk id="66" creationId="{DBEF7353-C92F-D268-E4F0-7A8C801CE6F1}"/>
          </ac:spMkLst>
        </pc:spChg>
        <pc:spChg chg="mod">
          <ac:chgData name="西本 大輔" userId="2c8842b3-bbc0-471b-8fe8-32d6471e74d5" providerId="ADAL" clId="{2236BFA3-1EC5-454C-B2C2-1B11EAE1F24C}" dt="2026-09-24T00:35:23.278" v="19008" actId="1036"/>
          <ac:spMkLst>
            <pc:docMk/>
            <pc:sldMk cId="3178112608" sldId="287"/>
            <ac:spMk id="67" creationId="{E8990696-60F3-D4E3-40EF-88A350C35135}"/>
          </ac:spMkLst>
        </pc:spChg>
        <pc:spChg chg="mod">
          <ac:chgData name="西本 大輔" userId="2c8842b3-bbc0-471b-8fe8-32d6471e74d5" providerId="ADAL" clId="{2236BFA3-1EC5-454C-B2C2-1B11EAE1F24C}" dt="2026-09-24T00:35:19.171" v="19007" actId="1035"/>
          <ac:spMkLst>
            <pc:docMk/>
            <pc:sldMk cId="3178112608" sldId="287"/>
            <ac:spMk id="68" creationId="{AA335F0A-402A-9E93-49A6-88CEF73C58B9}"/>
          </ac:spMkLst>
        </pc:spChg>
        <pc:spChg chg="mod">
          <ac:chgData name="西本 大輔" userId="2c8842b3-bbc0-471b-8fe8-32d6471e74d5" providerId="ADAL" clId="{2236BFA3-1EC5-454C-B2C2-1B11EAE1F24C}" dt="2026-09-24T00:31:22.074" v="18928" actId="313"/>
          <ac:spMkLst>
            <pc:docMk/>
            <pc:sldMk cId="3178112608" sldId="287"/>
            <ac:spMk id="69" creationId="{B3C6BECA-1D6E-E6B1-EFF3-6D941808FB69}"/>
          </ac:spMkLst>
        </pc:spChg>
        <pc:spChg chg="mod">
          <ac:chgData name="西本 大輔" userId="2c8842b3-bbc0-471b-8fe8-32d6471e74d5" providerId="ADAL" clId="{2236BFA3-1EC5-454C-B2C2-1B11EAE1F24C}" dt="2026-09-24T00:36:05.205" v="19046" actId="1036"/>
          <ac:spMkLst>
            <pc:docMk/>
            <pc:sldMk cId="3178112608" sldId="287"/>
            <ac:spMk id="71" creationId="{45350717-212B-A1B0-DEC6-3317CA2523CD}"/>
          </ac:spMkLst>
        </pc:spChg>
        <pc:spChg chg="mod">
          <ac:chgData name="西本 大輔" userId="2c8842b3-bbc0-471b-8fe8-32d6471e74d5" providerId="ADAL" clId="{2236BFA3-1EC5-454C-B2C2-1B11EAE1F24C}" dt="2026-09-24T00:36:00.947" v="19041" actId="1035"/>
          <ac:spMkLst>
            <pc:docMk/>
            <pc:sldMk cId="3178112608" sldId="287"/>
            <ac:spMk id="72" creationId="{520632C9-FA6E-7C02-23FD-946DDA6D1BA5}"/>
          </ac:spMkLst>
        </pc:spChg>
        <pc:spChg chg="mod">
          <ac:chgData name="西本 大輔" userId="2c8842b3-bbc0-471b-8fe8-32d6471e74d5" providerId="ADAL" clId="{2236BFA3-1EC5-454C-B2C2-1B11EAE1F24C}" dt="2026-09-24T00:35:57.898" v="19039" actId="1035"/>
          <ac:spMkLst>
            <pc:docMk/>
            <pc:sldMk cId="3178112608" sldId="287"/>
            <ac:spMk id="73" creationId="{CEF6D5B0-D0BC-9F46-3CCE-545837A9D5F6}"/>
          </ac:spMkLst>
        </pc:spChg>
        <pc:spChg chg="mod">
          <ac:chgData name="西本 大輔" userId="2c8842b3-bbc0-471b-8fe8-32d6471e74d5" providerId="ADAL" clId="{2236BFA3-1EC5-454C-B2C2-1B11EAE1F24C}" dt="2026-09-24T00:35:55.211" v="19036" actId="1036"/>
          <ac:spMkLst>
            <pc:docMk/>
            <pc:sldMk cId="3178112608" sldId="287"/>
            <ac:spMk id="74" creationId="{C609D011-B8D8-3CA2-4513-5459C821FB41}"/>
          </ac:spMkLst>
        </pc:spChg>
        <pc:spChg chg="mod">
          <ac:chgData name="西本 大輔" userId="2c8842b3-bbc0-471b-8fe8-32d6471e74d5" providerId="ADAL" clId="{2236BFA3-1EC5-454C-B2C2-1B11EAE1F24C}" dt="2026-09-24T00:35:46.292" v="19025" actId="1036"/>
          <ac:spMkLst>
            <pc:docMk/>
            <pc:sldMk cId="3178112608" sldId="287"/>
            <ac:spMk id="75" creationId="{B54B1061-0870-8975-DC73-677AB9C51575}"/>
          </ac:spMkLst>
        </pc:spChg>
        <pc:spChg chg="mod">
          <ac:chgData name="西本 大輔" userId="2c8842b3-bbc0-471b-8fe8-32d6471e74d5" providerId="ADAL" clId="{2236BFA3-1EC5-454C-B2C2-1B11EAE1F24C}" dt="2026-09-24T00:35:03.693" v="18996" actId="1035"/>
          <ac:spMkLst>
            <pc:docMk/>
            <pc:sldMk cId="3178112608" sldId="287"/>
            <ac:spMk id="76" creationId="{26EB54C7-4F27-6198-FC90-BA70A7F9CE99}"/>
          </ac:spMkLst>
        </pc:spChg>
        <pc:spChg chg="mod">
          <ac:chgData name="西本 大輔" userId="2c8842b3-bbc0-471b-8fe8-32d6471e74d5" providerId="ADAL" clId="{2236BFA3-1EC5-454C-B2C2-1B11EAE1F24C}" dt="2026-09-24T00:35:42.694" v="19023" actId="1035"/>
          <ac:spMkLst>
            <pc:docMk/>
            <pc:sldMk cId="3178112608" sldId="287"/>
            <ac:spMk id="77" creationId="{84FF0E14-4F42-A003-EBD3-2A297FAA23EA}"/>
          </ac:spMkLst>
        </pc:spChg>
        <pc:spChg chg="mod">
          <ac:chgData name="西本 大輔" userId="2c8842b3-bbc0-471b-8fe8-32d6471e74d5" providerId="ADAL" clId="{2236BFA3-1EC5-454C-B2C2-1B11EAE1F24C}" dt="2026-09-24T00:35:37.833" v="19020" actId="1036"/>
          <ac:spMkLst>
            <pc:docMk/>
            <pc:sldMk cId="3178112608" sldId="287"/>
            <ac:spMk id="78" creationId="{0D47208C-A31B-6709-4C5B-D921237D5C4A}"/>
          </ac:spMkLst>
        </pc:spChg>
        <pc:spChg chg="mod">
          <ac:chgData name="西本 大輔" userId="2c8842b3-bbc0-471b-8fe8-32d6471e74d5" providerId="ADAL" clId="{2236BFA3-1EC5-454C-B2C2-1B11EAE1F24C}" dt="2026-09-24T00:35:33.203" v="19017" actId="1036"/>
          <ac:spMkLst>
            <pc:docMk/>
            <pc:sldMk cId="3178112608" sldId="287"/>
            <ac:spMk id="79" creationId="{782C11F7-9D4A-6A08-677A-54AAE6F35E12}"/>
          </ac:spMkLst>
        </pc:spChg>
        <pc:spChg chg="mod">
          <ac:chgData name="西本 大輔" userId="2c8842b3-bbc0-471b-8fe8-32d6471e74d5" providerId="ADAL" clId="{2236BFA3-1EC5-454C-B2C2-1B11EAE1F24C}" dt="2026-09-24T00:35:29.838" v="19015" actId="1035"/>
          <ac:spMkLst>
            <pc:docMk/>
            <pc:sldMk cId="3178112608" sldId="287"/>
            <ac:spMk id="80" creationId="{A5691A08-EC8E-CE9A-701D-DD5E4C0C9CA8}"/>
          </ac:spMkLst>
        </pc:spChg>
        <pc:spChg chg="mod">
          <ac:chgData name="西本 大輔" userId="2c8842b3-bbc0-471b-8fe8-32d6471e74d5" providerId="ADAL" clId="{2236BFA3-1EC5-454C-B2C2-1B11EAE1F24C}" dt="2026-09-24T00:35:23.278" v="19008" actId="1036"/>
          <ac:spMkLst>
            <pc:docMk/>
            <pc:sldMk cId="3178112608" sldId="287"/>
            <ac:spMk id="81" creationId="{28284CE5-BAAC-BA54-BB3D-E0BB27E36511}"/>
          </ac:spMkLst>
        </pc:spChg>
        <pc:spChg chg="mod">
          <ac:chgData name="西本 大輔" userId="2c8842b3-bbc0-471b-8fe8-32d6471e74d5" providerId="ADAL" clId="{2236BFA3-1EC5-454C-B2C2-1B11EAE1F24C}" dt="2026-09-24T00:31:24.683" v="18940" actId="313"/>
          <ac:spMkLst>
            <pc:docMk/>
            <pc:sldMk cId="3178112608" sldId="287"/>
            <ac:spMk id="82" creationId="{4D4BFDB1-30DD-3CAF-E734-8320A0D7132E}"/>
          </ac:spMkLst>
        </pc:spChg>
        <pc:spChg chg="mod">
          <ac:chgData name="西本 大輔" userId="2c8842b3-bbc0-471b-8fe8-32d6471e74d5" providerId="ADAL" clId="{2236BFA3-1EC5-454C-B2C2-1B11EAE1F24C}" dt="2026-09-24T00:31:25.433" v="18941" actId="313"/>
          <ac:spMkLst>
            <pc:docMk/>
            <pc:sldMk cId="3178112608" sldId="287"/>
            <ac:spMk id="83" creationId="{B8C3899C-E737-E4EF-99EA-6C2F4B1EBA8D}"/>
          </ac:spMkLst>
        </pc:spChg>
        <pc:graphicFrameChg chg="mod modGraphic">
          <ac:chgData name="西本 大輔" userId="2c8842b3-bbc0-471b-8fe8-32d6471e74d5" providerId="ADAL" clId="{2236BFA3-1EC5-454C-B2C2-1B11EAE1F24C}" dt="2026-09-24T00:38:40.808" v="19138" actId="947"/>
          <ac:graphicFrameMkLst>
            <pc:docMk/>
            <pc:sldMk cId="3178112608" sldId="287"/>
            <ac:graphicFrameMk id="8" creationId="{C9D69DED-01BF-6133-E94F-96614230D478}"/>
          </ac:graphicFrameMkLst>
        </pc:graphicFrameChg>
      </pc:sldChg>
      <pc:sldChg chg="addSp delSp modSp add del mod ord">
        <pc:chgData name="西本 大輔" userId="2c8842b3-bbc0-471b-8fe8-32d6471e74d5" providerId="ADAL" clId="{2236BFA3-1EC5-454C-B2C2-1B11EAE1F24C}" dt="2026-09-24T01:32:49.882" v="20347" actId="2696"/>
        <pc:sldMkLst>
          <pc:docMk/>
          <pc:sldMk cId="303854208" sldId="288"/>
        </pc:sldMkLst>
        <pc:spChg chg="mod">
          <ac:chgData name="西本 大輔" userId="2c8842b3-bbc0-471b-8fe8-32d6471e74d5" providerId="ADAL" clId="{2236BFA3-1EC5-454C-B2C2-1B11EAE1F24C}" dt="2026-09-24T01:03:55.712" v="19516" actId="313"/>
          <ac:spMkLst>
            <pc:docMk/>
            <pc:sldMk cId="303854208" sldId="288"/>
            <ac:spMk id="2" creationId="{CFC8B3A5-CBC9-9D8C-DA27-240F9F4789D5}"/>
          </ac:spMkLst>
        </pc:spChg>
        <pc:spChg chg="mod">
          <ac:chgData name="西本 大輔" userId="2c8842b3-bbc0-471b-8fe8-32d6471e74d5" providerId="ADAL" clId="{2236BFA3-1EC5-454C-B2C2-1B11EAE1F24C}" dt="2026-09-24T01:03:56.077" v="19517" actId="313"/>
          <ac:spMkLst>
            <pc:docMk/>
            <pc:sldMk cId="303854208" sldId="288"/>
            <ac:spMk id="5" creationId="{3B45D4D5-CC49-C71C-4A48-A8B41BBB1B6E}"/>
          </ac:spMkLst>
        </pc:spChg>
        <pc:spChg chg="mod">
          <ac:chgData name="西本 大輔" userId="2c8842b3-bbc0-471b-8fe8-32d6471e74d5" providerId="ADAL" clId="{2236BFA3-1EC5-454C-B2C2-1B11EAE1F24C}" dt="2026-09-24T01:03:56.299" v="19518" actId="313"/>
          <ac:spMkLst>
            <pc:docMk/>
            <pc:sldMk cId="303854208" sldId="288"/>
            <ac:spMk id="6" creationId="{E70EBE3D-5578-2645-CE37-9BFF40FE399E}"/>
          </ac:spMkLst>
        </pc:spChg>
        <pc:spChg chg="mod">
          <ac:chgData name="西本 大輔" userId="2c8842b3-bbc0-471b-8fe8-32d6471e74d5" providerId="ADAL" clId="{2236BFA3-1EC5-454C-B2C2-1B11EAE1F24C}" dt="2026-09-24T01:03:56.698" v="19519" actId="313"/>
          <ac:spMkLst>
            <pc:docMk/>
            <pc:sldMk cId="303854208" sldId="288"/>
            <ac:spMk id="9" creationId="{21321D6E-7FD4-353D-7FA7-39154A41C451}"/>
          </ac:spMkLst>
        </pc:spChg>
        <pc:spChg chg="mod">
          <ac:chgData name="西本 大輔" userId="2c8842b3-bbc0-471b-8fe8-32d6471e74d5" providerId="ADAL" clId="{2236BFA3-1EC5-454C-B2C2-1B11EAE1F24C}" dt="2026-09-24T01:03:56.913" v="19520" actId="313"/>
          <ac:spMkLst>
            <pc:docMk/>
            <pc:sldMk cId="303854208" sldId="288"/>
            <ac:spMk id="10" creationId="{DB6DF76B-28C9-8B52-25BE-8E6F6E333D80}"/>
          </ac:spMkLst>
        </pc:spChg>
        <pc:spChg chg="mod">
          <ac:chgData name="西本 大輔" userId="2c8842b3-bbc0-471b-8fe8-32d6471e74d5" providerId="ADAL" clId="{2236BFA3-1EC5-454C-B2C2-1B11EAE1F24C}" dt="2026-09-24T01:27:03.962" v="20311" actId="14100"/>
          <ac:spMkLst>
            <pc:docMk/>
            <pc:sldMk cId="303854208" sldId="288"/>
            <ac:spMk id="12" creationId="{F983F9F7-5DDF-BCE3-C073-E9782B614025}"/>
          </ac:spMkLst>
        </pc:spChg>
        <pc:spChg chg="mod">
          <ac:chgData name="西本 大輔" userId="2c8842b3-bbc0-471b-8fe8-32d6471e74d5" providerId="ADAL" clId="{2236BFA3-1EC5-454C-B2C2-1B11EAE1F24C}" dt="2026-09-24T01:03:57.129" v="19521" actId="313"/>
          <ac:spMkLst>
            <pc:docMk/>
            <pc:sldMk cId="303854208" sldId="288"/>
            <ac:spMk id="14" creationId="{93DFD1B1-C27D-D07F-D868-6B7167B69ADC}"/>
          </ac:spMkLst>
        </pc:spChg>
        <pc:spChg chg="mod">
          <ac:chgData name="西本 大輔" userId="2c8842b3-bbc0-471b-8fe8-32d6471e74d5" providerId="ADAL" clId="{2236BFA3-1EC5-454C-B2C2-1B11EAE1F24C}" dt="2026-09-24T01:03:54.769" v="19515" actId="313"/>
          <ac:spMkLst>
            <pc:docMk/>
            <pc:sldMk cId="303854208" sldId="288"/>
            <ac:spMk id="15" creationId="{D2FFA862-F1CA-3B37-1835-29AF9ED9C051}"/>
          </ac:spMkLst>
        </pc:spChg>
        <pc:spChg chg="add mod">
          <ac:chgData name="西本 大輔" userId="2c8842b3-bbc0-471b-8fe8-32d6471e74d5" providerId="ADAL" clId="{2236BFA3-1EC5-454C-B2C2-1B11EAE1F24C}" dt="2026-09-24T01:07:59.164" v="19661" actId="1035"/>
          <ac:spMkLst>
            <pc:docMk/>
            <pc:sldMk cId="303854208" sldId="288"/>
            <ac:spMk id="17" creationId="{36804E95-38AE-C911-1077-BFE602492AAF}"/>
          </ac:spMkLst>
        </pc:spChg>
        <pc:spChg chg="add mod">
          <ac:chgData name="西本 大輔" userId="2c8842b3-bbc0-471b-8fe8-32d6471e74d5" providerId="ADAL" clId="{2236BFA3-1EC5-454C-B2C2-1B11EAE1F24C}" dt="2026-09-24T01:07:59.164" v="19661" actId="1035"/>
          <ac:spMkLst>
            <pc:docMk/>
            <pc:sldMk cId="303854208" sldId="288"/>
            <ac:spMk id="19" creationId="{57AC309B-7B25-60B2-A969-FE7B0D93E91C}"/>
          </ac:spMkLst>
        </pc:spChg>
        <pc:spChg chg="add mod">
          <ac:chgData name="西本 大輔" userId="2c8842b3-bbc0-471b-8fe8-32d6471e74d5" providerId="ADAL" clId="{2236BFA3-1EC5-454C-B2C2-1B11EAE1F24C}" dt="2026-09-24T01:07:59.164" v="19661" actId="1035"/>
          <ac:spMkLst>
            <pc:docMk/>
            <pc:sldMk cId="303854208" sldId="288"/>
            <ac:spMk id="21" creationId="{E2765F69-D4AE-B6B4-FAD6-6F5A30C45CB8}"/>
          </ac:spMkLst>
        </pc:spChg>
        <pc:spChg chg="add mod">
          <ac:chgData name="西本 大輔" userId="2c8842b3-bbc0-471b-8fe8-32d6471e74d5" providerId="ADAL" clId="{2236BFA3-1EC5-454C-B2C2-1B11EAE1F24C}" dt="2026-09-24T01:07:59.164" v="19661" actId="1035"/>
          <ac:spMkLst>
            <pc:docMk/>
            <pc:sldMk cId="303854208" sldId="288"/>
            <ac:spMk id="23" creationId="{60B5F016-3DBD-A29B-EAA5-16AD256EEDE0}"/>
          </ac:spMkLst>
        </pc:spChg>
        <pc:spChg chg="add del mod">
          <ac:chgData name="西本 大輔" userId="2c8842b3-bbc0-471b-8fe8-32d6471e74d5" providerId="ADAL" clId="{2236BFA3-1EC5-454C-B2C2-1B11EAE1F24C}" dt="2026-09-24T01:27:59.139" v="20314" actId="21"/>
          <ac:spMkLst>
            <pc:docMk/>
            <pc:sldMk cId="303854208" sldId="288"/>
            <ac:spMk id="24" creationId="{A3C370D3-A677-E83E-6AE5-11FE43179EDB}"/>
          </ac:spMkLst>
        </pc:spChg>
        <pc:spChg chg="add del">
          <ac:chgData name="西本 大輔" userId="2c8842b3-bbc0-471b-8fe8-32d6471e74d5" providerId="ADAL" clId="{2236BFA3-1EC5-454C-B2C2-1B11EAE1F24C}" dt="2026-09-24T01:28:58.721" v="20327" actId="478"/>
          <ac:spMkLst>
            <pc:docMk/>
            <pc:sldMk cId="303854208" sldId="288"/>
            <ac:spMk id="26" creationId="{7C02C245-FE51-BAE3-8A3B-C24C59C776DD}"/>
          </ac:spMkLst>
        </pc:spChg>
        <pc:spChg chg="mod">
          <ac:chgData name="西本 大輔" userId="2c8842b3-bbc0-471b-8fe8-32d6471e74d5" providerId="ADAL" clId="{2236BFA3-1EC5-454C-B2C2-1B11EAE1F24C}" dt="2026-09-24T01:03:57.346" v="19522" actId="313"/>
          <ac:spMkLst>
            <pc:docMk/>
            <pc:sldMk cId="303854208" sldId="288"/>
            <ac:spMk id="39" creationId="{F285F23E-82E0-BFE5-AE6C-0C1068297EB3}"/>
          </ac:spMkLst>
        </pc:spChg>
        <pc:spChg chg="mod">
          <ac:chgData name="西本 大輔" userId="2c8842b3-bbc0-471b-8fe8-32d6471e74d5" providerId="ADAL" clId="{2236BFA3-1EC5-454C-B2C2-1B11EAE1F24C}" dt="2026-09-24T01:03:57.651" v="19523" actId="313"/>
          <ac:spMkLst>
            <pc:docMk/>
            <pc:sldMk cId="303854208" sldId="288"/>
            <ac:spMk id="40" creationId="{768C21F2-8593-B940-B05E-01D03749CE0A}"/>
          </ac:spMkLst>
        </pc:spChg>
        <pc:spChg chg="mod">
          <ac:chgData name="西本 大輔" userId="2c8842b3-bbc0-471b-8fe8-32d6471e74d5" providerId="ADAL" clId="{2236BFA3-1EC5-454C-B2C2-1B11EAE1F24C}" dt="2026-09-24T01:03:58.112" v="19524" actId="313"/>
          <ac:spMkLst>
            <pc:docMk/>
            <pc:sldMk cId="303854208" sldId="288"/>
            <ac:spMk id="41" creationId="{A5C04079-C5E0-FE47-05D0-16907F6AC5F9}"/>
          </ac:spMkLst>
        </pc:spChg>
        <pc:spChg chg="mod">
          <ac:chgData name="西本 大輔" userId="2c8842b3-bbc0-471b-8fe8-32d6471e74d5" providerId="ADAL" clId="{2236BFA3-1EC5-454C-B2C2-1B11EAE1F24C}" dt="2026-09-24T01:03:58.575" v="19525" actId="313"/>
          <ac:spMkLst>
            <pc:docMk/>
            <pc:sldMk cId="303854208" sldId="288"/>
            <ac:spMk id="42" creationId="{7653A382-CD57-FE5F-155F-53AC612948C0}"/>
          </ac:spMkLst>
        </pc:spChg>
        <pc:spChg chg="mod">
          <ac:chgData name="西本 大輔" userId="2c8842b3-bbc0-471b-8fe8-32d6471e74d5" providerId="ADAL" clId="{2236BFA3-1EC5-454C-B2C2-1B11EAE1F24C}" dt="2026-09-24T01:03:30.103" v="19476" actId="313"/>
          <ac:spMkLst>
            <pc:docMk/>
            <pc:sldMk cId="303854208" sldId="288"/>
            <ac:spMk id="44" creationId="{B76DB1C5-F423-6434-0D76-DF6074EFB149}"/>
          </ac:spMkLst>
        </pc:spChg>
        <pc:spChg chg="mod">
          <ac:chgData name="西本 大輔" userId="2c8842b3-bbc0-471b-8fe8-32d6471e74d5" providerId="ADAL" clId="{2236BFA3-1EC5-454C-B2C2-1B11EAE1F24C}" dt="2026-09-24T01:03:30.716" v="19477" actId="313"/>
          <ac:spMkLst>
            <pc:docMk/>
            <pc:sldMk cId="303854208" sldId="288"/>
            <ac:spMk id="45" creationId="{E114EE77-B0EB-56A7-81F3-3189D23592B5}"/>
          </ac:spMkLst>
        </pc:spChg>
        <pc:spChg chg="mod">
          <ac:chgData name="西本 大輔" userId="2c8842b3-bbc0-471b-8fe8-32d6471e74d5" providerId="ADAL" clId="{2236BFA3-1EC5-454C-B2C2-1B11EAE1F24C}" dt="2026-09-24T01:03:30.916" v="19478" actId="313"/>
          <ac:spMkLst>
            <pc:docMk/>
            <pc:sldMk cId="303854208" sldId="288"/>
            <ac:spMk id="46" creationId="{814390BC-0886-334C-2200-E63F852B441B}"/>
          </ac:spMkLst>
        </pc:spChg>
        <pc:spChg chg="mod">
          <ac:chgData name="西本 大輔" userId="2c8842b3-bbc0-471b-8fe8-32d6471e74d5" providerId="ADAL" clId="{2236BFA3-1EC5-454C-B2C2-1B11EAE1F24C}" dt="2026-09-24T01:03:31.121" v="19479" actId="313"/>
          <ac:spMkLst>
            <pc:docMk/>
            <pc:sldMk cId="303854208" sldId="288"/>
            <ac:spMk id="47" creationId="{5167D109-2859-85CB-B44D-8D861BDDAABC}"/>
          </ac:spMkLst>
        </pc:spChg>
        <pc:spChg chg="mod">
          <ac:chgData name="西本 大輔" userId="2c8842b3-bbc0-471b-8fe8-32d6471e74d5" providerId="ADAL" clId="{2236BFA3-1EC5-454C-B2C2-1B11EAE1F24C}" dt="2026-09-24T01:03:31.280" v="19480" actId="313"/>
          <ac:spMkLst>
            <pc:docMk/>
            <pc:sldMk cId="303854208" sldId="288"/>
            <ac:spMk id="48" creationId="{2F1174F6-F8B2-4DD0-4012-6CC2123777F1}"/>
          </ac:spMkLst>
        </pc:spChg>
        <pc:spChg chg="mod">
          <ac:chgData name="西本 大輔" userId="2c8842b3-bbc0-471b-8fe8-32d6471e74d5" providerId="ADAL" clId="{2236BFA3-1EC5-454C-B2C2-1B11EAE1F24C}" dt="2026-09-24T01:03:31.455" v="19481" actId="313"/>
          <ac:spMkLst>
            <pc:docMk/>
            <pc:sldMk cId="303854208" sldId="288"/>
            <ac:spMk id="49" creationId="{476299B2-882E-7FF9-8805-E679DDA8D9DC}"/>
          </ac:spMkLst>
        </pc:spChg>
        <pc:spChg chg="mod">
          <ac:chgData name="西本 大輔" userId="2c8842b3-bbc0-471b-8fe8-32d6471e74d5" providerId="ADAL" clId="{2236BFA3-1EC5-454C-B2C2-1B11EAE1F24C}" dt="2026-09-24T01:03:31.618" v="19482" actId="313"/>
          <ac:spMkLst>
            <pc:docMk/>
            <pc:sldMk cId="303854208" sldId="288"/>
            <ac:spMk id="50" creationId="{71BD0F39-D168-989C-89B1-9CB3F998E23C}"/>
          </ac:spMkLst>
        </pc:spChg>
        <pc:spChg chg="mod">
          <ac:chgData name="西本 大輔" userId="2c8842b3-bbc0-471b-8fe8-32d6471e74d5" providerId="ADAL" clId="{2236BFA3-1EC5-454C-B2C2-1B11EAE1F24C}" dt="2026-09-24T01:03:31.805" v="19483" actId="313"/>
          <ac:spMkLst>
            <pc:docMk/>
            <pc:sldMk cId="303854208" sldId="288"/>
            <ac:spMk id="51" creationId="{BA7C4CD1-67AF-5B8D-FFB3-04D32B97E3F7}"/>
          </ac:spMkLst>
        </pc:spChg>
        <pc:spChg chg="mod">
          <ac:chgData name="西本 大輔" userId="2c8842b3-bbc0-471b-8fe8-32d6471e74d5" providerId="ADAL" clId="{2236BFA3-1EC5-454C-B2C2-1B11EAE1F24C}" dt="2026-09-24T01:03:31.998" v="19484" actId="313"/>
          <ac:spMkLst>
            <pc:docMk/>
            <pc:sldMk cId="303854208" sldId="288"/>
            <ac:spMk id="52" creationId="{87965F03-CD70-7B92-2C02-853870F29F7D}"/>
          </ac:spMkLst>
        </pc:spChg>
        <pc:spChg chg="mod">
          <ac:chgData name="西本 大輔" userId="2c8842b3-bbc0-471b-8fe8-32d6471e74d5" providerId="ADAL" clId="{2236BFA3-1EC5-454C-B2C2-1B11EAE1F24C}" dt="2026-09-24T01:03:32.316" v="19485" actId="313"/>
          <ac:spMkLst>
            <pc:docMk/>
            <pc:sldMk cId="303854208" sldId="288"/>
            <ac:spMk id="53" creationId="{4A152B5D-593A-43B5-C84E-3D1407848A18}"/>
          </ac:spMkLst>
        </pc:spChg>
        <pc:spChg chg="mod">
          <ac:chgData name="西本 大輔" userId="2c8842b3-bbc0-471b-8fe8-32d6471e74d5" providerId="ADAL" clId="{2236BFA3-1EC5-454C-B2C2-1B11EAE1F24C}" dt="2026-09-24T01:03:32.763" v="19486" actId="313"/>
          <ac:spMkLst>
            <pc:docMk/>
            <pc:sldMk cId="303854208" sldId="288"/>
            <ac:spMk id="54" creationId="{11F9C796-52AF-097E-9C9D-1A9729DB0432}"/>
          </ac:spMkLst>
        </pc:spChg>
        <pc:spChg chg="mod">
          <ac:chgData name="西本 大輔" userId="2c8842b3-bbc0-471b-8fe8-32d6471e74d5" providerId="ADAL" clId="{2236BFA3-1EC5-454C-B2C2-1B11EAE1F24C}" dt="2026-09-24T01:05:02.030" v="19547" actId="1036"/>
          <ac:spMkLst>
            <pc:docMk/>
            <pc:sldMk cId="303854208" sldId="288"/>
            <ac:spMk id="56" creationId="{D6AFE6DC-D563-B6FB-F03A-0A0BE1DB57BD}"/>
          </ac:spMkLst>
        </pc:spChg>
        <pc:spChg chg="mod">
          <ac:chgData name="西本 大輔" userId="2c8842b3-bbc0-471b-8fe8-32d6471e74d5" providerId="ADAL" clId="{2236BFA3-1EC5-454C-B2C2-1B11EAE1F24C}" dt="2026-09-24T01:03:33.656" v="19488" actId="313"/>
          <ac:spMkLst>
            <pc:docMk/>
            <pc:sldMk cId="303854208" sldId="288"/>
            <ac:spMk id="58" creationId="{560DE584-D050-5AD8-E9DA-3B3A07AB8E27}"/>
          </ac:spMkLst>
        </pc:spChg>
        <pc:spChg chg="mod">
          <ac:chgData name="西本 大輔" userId="2c8842b3-bbc0-471b-8fe8-32d6471e74d5" providerId="ADAL" clId="{2236BFA3-1EC5-454C-B2C2-1B11EAE1F24C}" dt="2026-09-24T01:03:33.831" v="19489" actId="313"/>
          <ac:spMkLst>
            <pc:docMk/>
            <pc:sldMk cId="303854208" sldId="288"/>
            <ac:spMk id="59" creationId="{295E3437-2245-FC58-F59A-D4A97B45DEF5}"/>
          </ac:spMkLst>
        </pc:spChg>
        <pc:spChg chg="mod">
          <ac:chgData name="西本 大輔" userId="2c8842b3-bbc0-471b-8fe8-32d6471e74d5" providerId="ADAL" clId="{2236BFA3-1EC5-454C-B2C2-1B11EAE1F24C}" dt="2026-09-24T01:03:33.990" v="19490" actId="313"/>
          <ac:spMkLst>
            <pc:docMk/>
            <pc:sldMk cId="303854208" sldId="288"/>
            <ac:spMk id="60" creationId="{ECEB6435-2FE3-3B24-3403-EB4633561124}"/>
          </ac:spMkLst>
        </pc:spChg>
        <pc:spChg chg="mod">
          <ac:chgData name="西本 大輔" userId="2c8842b3-bbc0-471b-8fe8-32d6471e74d5" providerId="ADAL" clId="{2236BFA3-1EC5-454C-B2C2-1B11EAE1F24C}" dt="2026-09-24T01:06:12.742" v="19601" actId="1035"/>
          <ac:spMkLst>
            <pc:docMk/>
            <pc:sldMk cId="303854208" sldId="288"/>
            <ac:spMk id="61" creationId="{30F88195-0F45-2DD0-6D81-6F6A7482E566}"/>
          </ac:spMkLst>
        </pc:spChg>
        <pc:spChg chg="mod">
          <ac:chgData name="西本 大輔" userId="2c8842b3-bbc0-471b-8fe8-32d6471e74d5" providerId="ADAL" clId="{2236BFA3-1EC5-454C-B2C2-1B11EAE1F24C}" dt="2026-09-24T01:05:06.560" v="19555" actId="1036"/>
          <ac:spMkLst>
            <pc:docMk/>
            <pc:sldMk cId="303854208" sldId="288"/>
            <ac:spMk id="62" creationId="{599E8BB2-9594-2300-1CBC-C1A9096C6D95}"/>
          </ac:spMkLst>
        </pc:spChg>
        <pc:spChg chg="mod">
          <ac:chgData name="西本 大輔" userId="2c8842b3-bbc0-471b-8fe8-32d6471e74d5" providerId="ADAL" clId="{2236BFA3-1EC5-454C-B2C2-1B11EAE1F24C}" dt="2026-09-24T01:03:34.524" v="19493" actId="313"/>
          <ac:spMkLst>
            <pc:docMk/>
            <pc:sldMk cId="303854208" sldId="288"/>
            <ac:spMk id="63" creationId="{9C845A5E-BD4D-F3AA-983D-FCAC917B5A4A}"/>
          </ac:spMkLst>
        </pc:spChg>
        <pc:spChg chg="mod">
          <ac:chgData name="西本 大輔" userId="2c8842b3-bbc0-471b-8fe8-32d6471e74d5" providerId="ADAL" clId="{2236BFA3-1EC5-454C-B2C2-1B11EAE1F24C}" dt="2026-09-24T01:05:20.073" v="19573" actId="1036"/>
          <ac:spMkLst>
            <pc:docMk/>
            <pc:sldMk cId="303854208" sldId="288"/>
            <ac:spMk id="64" creationId="{C7AB36B2-A5E4-56E2-8C87-D230CBD67ADA}"/>
          </ac:spMkLst>
        </pc:spChg>
        <pc:spChg chg="mod">
          <ac:chgData name="西本 大輔" userId="2c8842b3-bbc0-471b-8fe8-32d6471e74d5" providerId="ADAL" clId="{2236BFA3-1EC5-454C-B2C2-1B11EAE1F24C}" dt="2026-09-24T01:07:06.564" v="19631" actId="1035"/>
          <ac:spMkLst>
            <pc:docMk/>
            <pc:sldMk cId="303854208" sldId="288"/>
            <ac:spMk id="65" creationId="{B0C6BC2C-5E50-EC8F-3DBC-B33597DFCFD7}"/>
          </ac:spMkLst>
        </pc:spChg>
        <pc:spChg chg="mod">
          <ac:chgData name="西本 大輔" userId="2c8842b3-bbc0-471b-8fe8-32d6471e74d5" providerId="ADAL" clId="{2236BFA3-1EC5-454C-B2C2-1B11EAE1F24C}" dt="2026-09-24T01:07:12.301" v="19637" actId="1035"/>
          <ac:spMkLst>
            <pc:docMk/>
            <pc:sldMk cId="303854208" sldId="288"/>
            <ac:spMk id="66" creationId="{AA8F7B33-E749-3F84-D990-0262EA0D67DE}"/>
          </ac:spMkLst>
        </pc:spChg>
        <pc:spChg chg="mod">
          <ac:chgData name="西本 大輔" userId="2c8842b3-bbc0-471b-8fe8-32d6471e74d5" providerId="ADAL" clId="{2236BFA3-1EC5-454C-B2C2-1B11EAE1F24C}" dt="2026-09-24T01:07:15.942" v="19641" actId="1035"/>
          <ac:spMkLst>
            <pc:docMk/>
            <pc:sldMk cId="303854208" sldId="288"/>
            <ac:spMk id="67" creationId="{54E6FC75-717A-FD7A-3900-182511C4E9CE}"/>
          </ac:spMkLst>
        </pc:spChg>
        <pc:spChg chg="mod">
          <ac:chgData name="西本 大輔" userId="2c8842b3-bbc0-471b-8fe8-32d6471e74d5" providerId="ADAL" clId="{2236BFA3-1EC5-454C-B2C2-1B11EAE1F24C}" dt="2026-09-24T01:07:15.942" v="19641" actId="1035"/>
          <ac:spMkLst>
            <pc:docMk/>
            <pc:sldMk cId="303854208" sldId="288"/>
            <ac:spMk id="68" creationId="{0264384D-A361-DDF1-D82B-AE44333D7CFC}"/>
          </ac:spMkLst>
        </pc:spChg>
        <pc:spChg chg="mod">
          <ac:chgData name="西本 大輔" userId="2c8842b3-bbc0-471b-8fe8-32d6471e74d5" providerId="ADAL" clId="{2236BFA3-1EC5-454C-B2C2-1B11EAE1F24C}" dt="2026-09-24T01:07:15.942" v="19641" actId="1035"/>
          <ac:spMkLst>
            <pc:docMk/>
            <pc:sldMk cId="303854208" sldId="288"/>
            <ac:spMk id="69" creationId="{AC7721DC-429F-5C2F-0C25-02A5279AC716}"/>
          </ac:spMkLst>
        </pc:spChg>
        <pc:spChg chg="mod">
          <ac:chgData name="西本 大輔" userId="2c8842b3-bbc0-471b-8fe8-32d6471e74d5" providerId="ADAL" clId="{2236BFA3-1EC5-454C-B2C2-1B11EAE1F24C}" dt="2026-09-24T01:03:36.442" v="19500" actId="313"/>
          <ac:spMkLst>
            <pc:docMk/>
            <pc:sldMk cId="303854208" sldId="288"/>
            <ac:spMk id="71" creationId="{7EAF2640-B9EB-B81E-6B8D-18723FE186DA}"/>
          </ac:spMkLst>
        </pc:spChg>
        <pc:spChg chg="mod">
          <ac:chgData name="西本 大輔" userId="2c8842b3-bbc0-471b-8fe8-32d6471e74d5" providerId="ADAL" clId="{2236BFA3-1EC5-454C-B2C2-1B11EAE1F24C}" dt="2026-09-24T01:03:36.649" v="19501" actId="313"/>
          <ac:spMkLst>
            <pc:docMk/>
            <pc:sldMk cId="303854208" sldId="288"/>
            <ac:spMk id="72" creationId="{12E867D3-2C78-4114-719B-D36E11ED8684}"/>
          </ac:spMkLst>
        </pc:spChg>
        <pc:spChg chg="mod">
          <ac:chgData name="西本 大輔" userId="2c8842b3-bbc0-471b-8fe8-32d6471e74d5" providerId="ADAL" clId="{2236BFA3-1EC5-454C-B2C2-1B11EAE1F24C}" dt="2026-09-24T01:03:36.819" v="19502" actId="313"/>
          <ac:spMkLst>
            <pc:docMk/>
            <pc:sldMk cId="303854208" sldId="288"/>
            <ac:spMk id="73" creationId="{0E09AA63-C62F-4D81-686B-62DC928AB3B7}"/>
          </ac:spMkLst>
        </pc:spChg>
        <pc:spChg chg="mod">
          <ac:chgData name="西本 大輔" userId="2c8842b3-bbc0-471b-8fe8-32d6471e74d5" providerId="ADAL" clId="{2236BFA3-1EC5-454C-B2C2-1B11EAE1F24C}" dt="2026-09-24T01:06:12.742" v="19601" actId="1035"/>
          <ac:spMkLst>
            <pc:docMk/>
            <pc:sldMk cId="303854208" sldId="288"/>
            <ac:spMk id="74" creationId="{C4339BBF-06CA-3A9F-E8F6-3E000A890CF3}"/>
          </ac:spMkLst>
        </pc:spChg>
        <pc:spChg chg="mod">
          <ac:chgData name="西本 大輔" userId="2c8842b3-bbc0-471b-8fe8-32d6471e74d5" providerId="ADAL" clId="{2236BFA3-1EC5-454C-B2C2-1B11EAE1F24C}" dt="2026-09-24T01:06:24.230" v="19618" actId="1036"/>
          <ac:spMkLst>
            <pc:docMk/>
            <pc:sldMk cId="303854208" sldId="288"/>
            <ac:spMk id="75" creationId="{E3030968-B7C1-BE9F-50B8-31D74661DF08}"/>
          </ac:spMkLst>
        </pc:spChg>
        <pc:spChg chg="mod">
          <ac:chgData name="西本 大輔" userId="2c8842b3-bbc0-471b-8fe8-32d6471e74d5" providerId="ADAL" clId="{2236BFA3-1EC5-454C-B2C2-1B11EAE1F24C}" dt="2026-09-24T01:06:24.230" v="19618" actId="1036"/>
          <ac:spMkLst>
            <pc:docMk/>
            <pc:sldMk cId="303854208" sldId="288"/>
            <ac:spMk id="76" creationId="{2D7301E8-9D8A-08F4-6C8B-077A1241B1B6}"/>
          </ac:spMkLst>
        </pc:spChg>
        <pc:spChg chg="mod">
          <ac:chgData name="西本 大輔" userId="2c8842b3-bbc0-471b-8fe8-32d6471e74d5" providerId="ADAL" clId="{2236BFA3-1EC5-454C-B2C2-1B11EAE1F24C}" dt="2026-09-24T01:05:20.073" v="19573" actId="1036"/>
          <ac:spMkLst>
            <pc:docMk/>
            <pc:sldMk cId="303854208" sldId="288"/>
            <ac:spMk id="77" creationId="{A6A93DDE-FE8F-EF42-B704-56B862491921}"/>
          </ac:spMkLst>
        </pc:spChg>
        <pc:spChg chg="mod">
          <ac:chgData name="西本 大輔" userId="2c8842b3-bbc0-471b-8fe8-32d6471e74d5" providerId="ADAL" clId="{2236BFA3-1EC5-454C-B2C2-1B11EAE1F24C}" dt="2026-09-24T01:05:20.073" v="19573" actId="1036"/>
          <ac:spMkLst>
            <pc:docMk/>
            <pc:sldMk cId="303854208" sldId="288"/>
            <ac:spMk id="78" creationId="{D9A5A27B-B367-856F-996E-11704CAB9F54}"/>
          </ac:spMkLst>
        </pc:spChg>
        <pc:spChg chg="mod">
          <ac:chgData name="西本 大輔" userId="2c8842b3-bbc0-471b-8fe8-32d6471e74d5" providerId="ADAL" clId="{2236BFA3-1EC5-454C-B2C2-1B11EAE1F24C}" dt="2026-09-24T01:07:06.564" v="19631" actId="1035"/>
          <ac:spMkLst>
            <pc:docMk/>
            <pc:sldMk cId="303854208" sldId="288"/>
            <ac:spMk id="79" creationId="{E1779E28-C198-D30C-CE29-9D86059F0318}"/>
          </ac:spMkLst>
        </pc:spChg>
        <pc:spChg chg="mod">
          <ac:chgData name="西本 大輔" userId="2c8842b3-bbc0-471b-8fe8-32d6471e74d5" providerId="ADAL" clId="{2236BFA3-1EC5-454C-B2C2-1B11EAE1F24C}" dt="2026-09-24T01:07:12.301" v="19637" actId="1035"/>
          <ac:spMkLst>
            <pc:docMk/>
            <pc:sldMk cId="303854208" sldId="288"/>
            <ac:spMk id="80" creationId="{733206DB-1FFB-C789-1D5E-08A473F401D7}"/>
          </ac:spMkLst>
        </pc:spChg>
        <pc:spChg chg="mod">
          <ac:chgData name="西本 大輔" userId="2c8842b3-bbc0-471b-8fe8-32d6471e74d5" providerId="ADAL" clId="{2236BFA3-1EC5-454C-B2C2-1B11EAE1F24C}" dt="2026-09-24T01:07:15.942" v="19641" actId="1035"/>
          <ac:spMkLst>
            <pc:docMk/>
            <pc:sldMk cId="303854208" sldId="288"/>
            <ac:spMk id="81" creationId="{D52C3164-6DE3-A0CA-859E-E7143566B467}"/>
          </ac:spMkLst>
        </pc:spChg>
        <pc:spChg chg="mod">
          <ac:chgData name="西本 大輔" userId="2c8842b3-bbc0-471b-8fe8-32d6471e74d5" providerId="ADAL" clId="{2236BFA3-1EC5-454C-B2C2-1B11EAE1F24C}" dt="2026-09-24T01:07:15.942" v="19641" actId="1035"/>
          <ac:spMkLst>
            <pc:docMk/>
            <pc:sldMk cId="303854208" sldId="288"/>
            <ac:spMk id="82" creationId="{FD55101F-D4C6-8847-535F-C1E7B0BEC520}"/>
          </ac:spMkLst>
        </pc:spChg>
        <pc:spChg chg="mod">
          <ac:chgData name="西本 大輔" userId="2c8842b3-bbc0-471b-8fe8-32d6471e74d5" providerId="ADAL" clId="{2236BFA3-1EC5-454C-B2C2-1B11EAE1F24C}" dt="2026-09-24T01:07:15.942" v="19641" actId="1035"/>
          <ac:spMkLst>
            <pc:docMk/>
            <pc:sldMk cId="303854208" sldId="288"/>
            <ac:spMk id="83" creationId="{71326EAF-5585-5D2D-4897-1C2EE8093A7A}"/>
          </ac:spMkLst>
        </pc:spChg>
        <pc:graphicFrameChg chg="modGraphic">
          <ac:chgData name="西本 大輔" userId="2c8842b3-bbc0-471b-8fe8-32d6471e74d5" providerId="ADAL" clId="{2236BFA3-1EC5-454C-B2C2-1B11EAE1F24C}" dt="2026-09-24T01:28:45.921" v="20326" actId="3064"/>
          <ac:graphicFrameMkLst>
            <pc:docMk/>
            <pc:sldMk cId="303854208" sldId="288"/>
            <ac:graphicFrameMk id="7" creationId="{68BCFCFA-A491-48DF-3502-F35400D9B4D7}"/>
          </ac:graphicFrameMkLst>
        </pc:graphicFrameChg>
        <pc:graphicFrameChg chg="mod modGraphic">
          <ac:chgData name="西本 大輔" userId="2c8842b3-bbc0-471b-8fe8-32d6471e74d5" providerId="ADAL" clId="{2236BFA3-1EC5-454C-B2C2-1B11EAE1F24C}" dt="2026-09-24T01:06:54.364" v="19626"/>
          <ac:graphicFrameMkLst>
            <pc:docMk/>
            <pc:sldMk cId="303854208" sldId="288"/>
            <ac:graphicFrameMk id="8" creationId="{9CD58D4A-389D-F7F0-234D-2240B4CDDD49}"/>
          </ac:graphicFrameMkLst>
        </pc:graphicFrameChg>
      </pc:sldChg>
    </pc:docChg>
  </pc:docChgLst>
  <pc:docChgLst>
    <pc:chgData name="峰 雄大" userId="910e0dcb-b272-4cc4-9c0e-eccbe92a6ad3" providerId="ADAL" clId="{D3283037-3400-48EC-8C40-07FF53F33DDF}"/>
    <pc:docChg chg="undo custSel addSld delSld modSld modSection">
      <pc:chgData name="峰 雄大" userId="910e0dcb-b272-4cc4-9c0e-eccbe92a6ad3" providerId="ADAL" clId="{D3283037-3400-48EC-8C40-07FF53F33DDF}" dt="2026-09-24T05:49:26.398" v="1126" actId="1038"/>
      <pc:docMkLst>
        <pc:docMk/>
      </pc:docMkLst>
      <pc:sldChg chg="modSp mod">
        <pc:chgData name="峰 雄大" userId="910e0dcb-b272-4cc4-9c0e-eccbe92a6ad3" providerId="ADAL" clId="{D3283037-3400-48EC-8C40-07FF53F33DDF}" dt="2026-09-24T05:49:18.994" v="1123" actId="1037"/>
        <pc:sldMkLst>
          <pc:docMk/>
          <pc:sldMk cId="3686725671" sldId="279"/>
        </pc:sldMkLst>
        <pc:spChg chg="mod">
          <ac:chgData name="峰 雄大" userId="910e0dcb-b272-4cc4-9c0e-eccbe92a6ad3" providerId="ADAL" clId="{D3283037-3400-48EC-8C40-07FF53F33DDF}" dt="2026-09-24T01:56:03.590" v="592" actId="14100"/>
          <ac:spMkLst>
            <pc:docMk/>
            <pc:sldMk cId="3686725671" sldId="279"/>
            <ac:spMk id="9" creationId="{69F67B72-8226-A1F9-D600-BE675DCCC4FC}"/>
          </ac:spMkLst>
        </pc:spChg>
        <pc:spChg chg="mod">
          <ac:chgData name="峰 雄大" userId="910e0dcb-b272-4cc4-9c0e-eccbe92a6ad3" providerId="ADAL" clId="{D3283037-3400-48EC-8C40-07FF53F33DDF}" dt="2026-09-18T12:45:23.838" v="117" actId="20577"/>
          <ac:spMkLst>
            <pc:docMk/>
            <pc:sldMk cId="3686725671" sldId="279"/>
            <ac:spMk id="13" creationId="{48833869-4DA3-346E-7C44-FA0FDE171006}"/>
          </ac:spMkLst>
        </pc:spChg>
        <pc:spChg chg="mod">
          <ac:chgData name="峰 雄大" userId="910e0dcb-b272-4cc4-9c0e-eccbe92a6ad3" providerId="ADAL" clId="{D3283037-3400-48EC-8C40-07FF53F33DDF}" dt="2026-09-18T12:45:29.299" v="119"/>
          <ac:spMkLst>
            <pc:docMk/>
            <pc:sldMk cId="3686725671" sldId="279"/>
            <ac:spMk id="22" creationId="{F0D41377-E3F7-6694-745C-02F9CA39EEEF}"/>
          </ac:spMkLst>
        </pc:spChg>
        <pc:spChg chg="mod">
          <ac:chgData name="峰 雄大" userId="910e0dcb-b272-4cc4-9c0e-eccbe92a6ad3" providerId="ADAL" clId="{D3283037-3400-48EC-8C40-07FF53F33DDF}" dt="2026-09-24T01:54:18.390" v="554" actId="20577"/>
          <ac:spMkLst>
            <pc:docMk/>
            <pc:sldMk cId="3686725671" sldId="279"/>
            <ac:spMk id="43" creationId="{5137E2F1-2EE8-3892-00CF-3363AFEA0426}"/>
          </ac:spMkLst>
        </pc:spChg>
        <pc:spChg chg="mod">
          <ac:chgData name="峰 雄大" userId="910e0dcb-b272-4cc4-9c0e-eccbe92a6ad3" providerId="ADAL" clId="{D3283037-3400-48EC-8C40-07FF53F33DDF}" dt="2026-09-24T01:55:48.679" v="587" actId="1036"/>
          <ac:spMkLst>
            <pc:docMk/>
            <pc:sldMk cId="3686725671" sldId="279"/>
            <ac:spMk id="68" creationId="{A39EB76F-B102-3CDF-3833-19D71CA3A37B}"/>
          </ac:spMkLst>
        </pc:spChg>
        <pc:spChg chg="mod">
          <ac:chgData name="峰 雄大" userId="910e0dcb-b272-4cc4-9c0e-eccbe92a6ad3" providerId="ADAL" clId="{D3283037-3400-48EC-8C40-07FF53F33DDF}" dt="2026-09-24T01:55:44.930" v="581" actId="14100"/>
          <ac:spMkLst>
            <pc:docMk/>
            <pc:sldMk cId="3686725671" sldId="279"/>
            <ac:spMk id="79" creationId="{FFDFC1D5-8365-7B06-96A5-0775DD19DB91}"/>
          </ac:spMkLst>
        </pc:spChg>
        <pc:spChg chg="mod">
          <ac:chgData name="峰 雄大" userId="910e0dcb-b272-4cc4-9c0e-eccbe92a6ad3" providerId="ADAL" clId="{D3283037-3400-48EC-8C40-07FF53F33DDF}" dt="2026-09-18T12:45:27.589" v="118"/>
          <ac:spMkLst>
            <pc:docMk/>
            <pc:sldMk cId="3686725671" sldId="279"/>
            <ac:spMk id="83" creationId="{8311F9DF-3AE8-5B0F-0FB3-7B09106057FD}"/>
          </ac:spMkLst>
        </pc:spChg>
        <pc:spChg chg="mod">
          <ac:chgData name="峰 雄大" userId="910e0dcb-b272-4cc4-9c0e-eccbe92a6ad3" providerId="ADAL" clId="{D3283037-3400-48EC-8C40-07FF53F33DDF}" dt="2026-09-24T01:55:34.166" v="580" actId="1036"/>
          <ac:spMkLst>
            <pc:docMk/>
            <pc:sldMk cId="3686725671" sldId="279"/>
            <ac:spMk id="94" creationId="{4F75695E-4185-5AEF-71BC-6F7D798D71D9}"/>
          </ac:spMkLst>
        </pc:spChg>
        <pc:spChg chg="mod">
          <ac:chgData name="峰 雄大" userId="910e0dcb-b272-4cc4-9c0e-eccbe92a6ad3" providerId="ADAL" clId="{D3283037-3400-48EC-8C40-07FF53F33DDF}" dt="2026-09-18T12:41:38.803" v="0" actId="255"/>
          <ac:spMkLst>
            <pc:docMk/>
            <pc:sldMk cId="3686725671" sldId="279"/>
            <ac:spMk id="96" creationId="{518CDBC0-2A53-221D-D941-8C47EE16BD19}"/>
          </ac:spMkLst>
        </pc:spChg>
        <pc:spChg chg="mod">
          <ac:chgData name="峰 雄大" userId="910e0dcb-b272-4cc4-9c0e-eccbe92a6ad3" providerId="ADAL" clId="{D3283037-3400-48EC-8C40-07FF53F33DDF}" dt="2026-09-24T05:48:22.764" v="1116" actId="947"/>
          <ac:spMkLst>
            <pc:docMk/>
            <pc:sldMk cId="3686725671" sldId="279"/>
            <ac:spMk id="100" creationId="{5378687D-73F3-A038-D049-662F49DDBC9B}"/>
          </ac:spMkLst>
        </pc:spChg>
        <pc:spChg chg="mod">
          <ac:chgData name="峰 雄大" userId="910e0dcb-b272-4cc4-9c0e-eccbe92a6ad3" providerId="ADAL" clId="{D3283037-3400-48EC-8C40-07FF53F33DDF}" dt="2026-09-24T01:56:13.455" v="595" actId="1036"/>
          <ac:spMkLst>
            <pc:docMk/>
            <pc:sldMk cId="3686725671" sldId="279"/>
            <ac:spMk id="102" creationId="{2C7D89BE-7556-ED11-FE42-A52E3C1A48E8}"/>
          </ac:spMkLst>
        </pc:spChg>
        <pc:spChg chg="mod">
          <ac:chgData name="峰 雄大" userId="910e0dcb-b272-4cc4-9c0e-eccbe92a6ad3" providerId="ADAL" clId="{D3283037-3400-48EC-8C40-07FF53F33DDF}" dt="2026-09-24T01:56:13.455" v="595" actId="1036"/>
          <ac:spMkLst>
            <pc:docMk/>
            <pc:sldMk cId="3686725671" sldId="279"/>
            <ac:spMk id="104" creationId="{D3A38642-95B1-D02C-4A35-15F3FA5E5B09}"/>
          </ac:spMkLst>
        </pc:spChg>
        <pc:spChg chg="mod">
          <ac:chgData name="峰 雄大" userId="910e0dcb-b272-4cc4-9c0e-eccbe92a6ad3" providerId="ADAL" clId="{D3283037-3400-48EC-8C40-07FF53F33DDF}" dt="2026-09-24T01:56:13.455" v="595" actId="1036"/>
          <ac:spMkLst>
            <pc:docMk/>
            <pc:sldMk cId="3686725671" sldId="279"/>
            <ac:spMk id="106" creationId="{408C5E2A-3AF1-289E-B767-E6F71311B7E5}"/>
          </ac:spMkLst>
        </pc:spChg>
        <pc:spChg chg="mod">
          <ac:chgData name="峰 雄大" userId="910e0dcb-b272-4cc4-9c0e-eccbe92a6ad3" providerId="ADAL" clId="{D3283037-3400-48EC-8C40-07FF53F33DDF}" dt="2026-09-24T01:56:13.455" v="595" actId="1036"/>
          <ac:spMkLst>
            <pc:docMk/>
            <pc:sldMk cId="3686725671" sldId="279"/>
            <ac:spMk id="108" creationId="{338812D3-5599-DA84-60CD-992997681A07}"/>
          </ac:spMkLst>
        </pc:spChg>
        <pc:spChg chg="mod">
          <ac:chgData name="峰 雄大" userId="910e0dcb-b272-4cc4-9c0e-eccbe92a6ad3" providerId="ADAL" clId="{D3283037-3400-48EC-8C40-07FF53F33DDF}" dt="2026-09-18T12:43:12.486" v="23" actId="1035"/>
          <ac:spMkLst>
            <pc:docMk/>
            <pc:sldMk cId="3686725671" sldId="279"/>
            <ac:spMk id="111" creationId="{6BB6BBFB-DBEF-7B99-58DB-D1DBA10BD0DB}"/>
          </ac:spMkLst>
        </pc:spChg>
        <pc:grpChg chg="mod">
          <ac:chgData name="峰 雄大" userId="910e0dcb-b272-4cc4-9c0e-eccbe92a6ad3" providerId="ADAL" clId="{D3283037-3400-48EC-8C40-07FF53F33DDF}" dt="2026-09-18T12:42:41.778" v="21" actId="14100"/>
          <ac:grpSpMkLst>
            <pc:docMk/>
            <pc:sldMk cId="3686725671" sldId="279"/>
            <ac:grpSpMk id="109" creationId="{D8F11AC8-1CDB-F418-70DD-351EB7A6101D}"/>
          </ac:grpSpMkLst>
        </pc:grpChg>
        <pc:graphicFrameChg chg="mod">
          <ac:chgData name="峰 雄大" userId="910e0dcb-b272-4cc4-9c0e-eccbe92a6ad3" providerId="ADAL" clId="{D3283037-3400-48EC-8C40-07FF53F33DDF}" dt="2026-09-24T05:48:29.149" v="1118" actId="1037"/>
          <ac:graphicFrameMkLst>
            <pc:docMk/>
            <pc:sldMk cId="3686725671" sldId="279"/>
            <ac:graphicFrameMk id="116" creationId="{7AC5247E-A39D-EDA3-34D9-D748DBE642B8}"/>
          </ac:graphicFrameMkLst>
        </pc:graphicFrameChg>
        <pc:picChg chg="mod">
          <ac:chgData name="峰 雄大" userId="910e0dcb-b272-4cc4-9c0e-eccbe92a6ad3" providerId="ADAL" clId="{D3283037-3400-48EC-8C40-07FF53F33DDF}" dt="2026-09-24T05:49:18.994" v="1123" actId="1037"/>
          <ac:picMkLst>
            <pc:docMk/>
            <pc:sldMk cId="3686725671" sldId="279"/>
            <ac:picMk id="3" creationId="{6B58954C-DC91-1387-E2A3-982476DD9BA6}"/>
          </ac:picMkLst>
        </pc:picChg>
      </pc:sldChg>
      <pc:sldChg chg="modSp mod">
        <pc:chgData name="峰 雄大" userId="910e0dcb-b272-4cc4-9c0e-eccbe92a6ad3" providerId="ADAL" clId="{D3283037-3400-48EC-8C40-07FF53F33DDF}" dt="2026-09-24T05:49:26.398" v="1126" actId="1038"/>
        <pc:sldMkLst>
          <pc:docMk/>
          <pc:sldMk cId="318713060" sldId="284"/>
        </pc:sldMkLst>
        <pc:spChg chg="mod">
          <ac:chgData name="峰 雄大" userId="910e0dcb-b272-4cc4-9c0e-eccbe92a6ad3" providerId="ADAL" clId="{D3283037-3400-48EC-8C40-07FF53F33DDF}" dt="2026-09-24T04:42:12.576" v="1111" actId="1036"/>
          <ac:spMkLst>
            <pc:docMk/>
            <pc:sldMk cId="318713060" sldId="284"/>
            <ac:spMk id="11" creationId="{3C2925C8-376D-6482-E1A8-120816C12DB5}"/>
          </ac:spMkLst>
        </pc:spChg>
        <pc:graphicFrameChg chg="mod modGraphic">
          <ac:chgData name="峰 雄大" userId="910e0dcb-b272-4cc4-9c0e-eccbe92a6ad3" providerId="ADAL" clId="{D3283037-3400-48EC-8C40-07FF53F33DDF}" dt="2026-09-24T04:41:14.899" v="1103" actId="20577"/>
          <ac:graphicFrameMkLst>
            <pc:docMk/>
            <pc:sldMk cId="318713060" sldId="284"/>
            <ac:graphicFrameMk id="7" creationId="{385D7503-8663-D830-2961-6B3A4915E75B}"/>
          </ac:graphicFrameMkLst>
        </pc:graphicFrameChg>
        <pc:graphicFrameChg chg="mod modGraphic">
          <ac:chgData name="峰 雄大" userId="910e0dcb-b272-4cc4-9c0e-eccbe92a6ad3" providerId="ADAL" clId="{D3283037-3400-48EC-8C40-07FF53F33DDF}" dt="2026-09-24T04:40:53.420" v="1090" actId="20577"/>
          <ac:graphicFrameMkLst>
            <pc:docMk/>
            <pc:sldMk cId="318713060" sldId="284"/>
            <ac:graphicFrameMk id="8" creationId="{735A113C-1AD6-D180-F54C-6F38B68C7C98}"/>
          </ac:graphicFrameMkLst>
        </pc:graphicFrameChg>
        <pc:picChg chg="mod">
          <ac:chgData name="峰 雄大" userId="910e0dcb-b272-4cc4-9c0e-eccbe92a6ad3" providerId="ADAL" clId="{D3283037-3400-48EC-8C40-07FF53F33DDF}" dt="2026-09-24T05:49:26.398" v="1126" actId="1038"/>
          <ac:picMkLst>
            <pc:docMk/>
            <pc:sldMk cId="318713060" sldId="284"/>
            <ac:picMk id="3" creationId="{7C6BB828-79A6-66FD-F156-31444B37293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9787" cy="498693"/>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1"/>
            <a:ext cx="2949787" cy="498693"/>
          </a:xfrm>
          <a:prstGeom prst="rect">
            <a:avLst/>
          </a:prstGeom>
        </p:spPr>
        <p:txBody>
          <a:bodyPr vert="horz" lIns="91432" tIns="45716" rIns="91432" bIns="45716" rtlCol="0"/>
          <a:lstStyle>
            <a:lvl1pPr algn="r">
              <a:defRPr sz="1200"/>
            </a:lvl1pPr>
          </a:lstStyle>
          <a:p>
            <a:fld id="{F6D8B643-D884-4B0F-ABF9-D7B999F5B574}" type="datetimeFigureOut">
              <a:rPr kumimoji="1" lang="ja-JP" altLang="en-US" smtClean="0"/>
              <a:t>2026/9/25</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32" tIns="45716" rIns="91432" bIns="45716"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32" tIns="45716" rIns="91432" bIns="457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8"/>
            <a:ext cx="2949787" cy="498692"/>
          </a:xfrm>
          <a:prstGeom prst="rect">
            <a:avLst/>
          </a:prstGeom>
        </p:spPr>
        <p:txBody>
          <a:bodyPr vert="horz" lIns="91432" tIns="45716" rIns="91432"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8"/>
            <a:ext cx="2949787" cy="498692"/>
          </a:xfrm>
          <a:prstGeom prst="rect">
            <a:avLst/>
          </a:prstGeom>
        </p:spPr>
        <p:txBody>
          <a:bodyPr vert="horz" lIns="91432" tIns="45716" rIns="91432" bIns="45716" rtlCol="0" anchor="b"/>
          <a:lstStyle>
            <a:lvl1pPr algn="r">
              <a:defRPr sz="1200"/>
            </a:lvl1pPr>
          </a:lstStyle>
          <a:p>
            <a:fld id="{8E7A7554-F707-4A9B-9206-568366798361}" type="slidenum">
              <a:rPr kumimoji="1" lang="ja-JP" altLang="en-US" smtClean="0"/>
              <a:t>‹#›</a:t>
            </a:fld>
            <a:endParaRPr kumimoji="1" lang="ja-JP" altLang="en-US"/>
          </a:p>
        </p:txBody>
      </p:sp>
    </p:spTree>
    <p:extLst>
      <p:ext uri="{BB962C8B-B14F-4D97-AF65-F5344CB8AC3E}">
        <p14:creationId xmlns:p14="http://schemas.microsoft.com/office/powerpoint/2010/main" val="326176875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F8051-91C9-8BC0-5A06-5671D978945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51B983A-5711-BC13-C235-C47513ECDB7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1E08E04-F513-1DE5-C850-2E1FFB9110D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1D83C00-9F0C-DE99-0567-7610C6183EB8}"/>
              </a:ext>
            </a:extLst>
          </p:cNvPr>
          <p:cNvSpPr>
            <a:spLocks noGrp="1"/>
          </p:cNvSpPr>
          <p:nvPr>
            <p:ph type="sldNum" sz="quarter" idx="5"/>
          </p:nvPr>
        </p:nvSpPr>
        <p:spPr/>
        <p:txBody>
          <a:bodyPr/>
          <a:lstStyle/>
          <a:p>
            <a:fld id="{8E7A7554-F707-4A9B-9206-568366798361}" type="slidenum">
              <a:rPr kumimoji="1" lang="ja-JP" altLang="en-US" smtClean="0"/>
              <a:t>1</a:t>
            </a:fld>
            <a:endParaRPr kumimoji="1" lang="ja-JP" altLang="en-US"/>
          </a:p>
        </p:txBody>
      </p:sp>
    </p:spTree>
    <p:extLst>
      <p:ext uri="{BB962C8B-B14F-4D97-AF65-F5344CB8AC3E}">
        <p14:creationId xmlns:p14="http://schemas.microsoft.com/office/powerpoint/2010/main" val="3974217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1F7FC-B366-E104-20E1-B250B6CE949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E2FB5B7-1397-16BC-9C74-F5F39D98B1E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EA75822-FADF-1444-F7D3-3D7C4C7FB9C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F360DEF-7A2F-C1F9-49AA-329F328D3A83}"/>
              </a:ext>
            </a:extLst>
          </p:cNvPr>
          <p:cNvSpPr>
            <a:spLocks noGrp="1"/>
          </p:cNvSpPr>
          <p:nvPr>
            <p:ph type="sldNum" sz="quarter" idx="5"/>
          </p:nvPr>
        </p:nvSpPr>
        <p:spPr/>
        <p:txBody>
          <a:bodyPr/>
          <a:lstStyle/>
          <a:p>
            <a:fld id="{8E7A7554-F707-4A9B-9206-568366798361}" type="slidenum">
              <a:rPr kumimoji="1" lang="ja-JP" altLang="en-US" smtClean="0"/>
              <a:t>2</a:t>
            </a:fld>
            <a:endParaRPr kumimoji="1" lang="ja-JP" altLang="en-US"/>
          </a:p>
        </p:txBody>
      </p:sp>
    </p:spTree>
    <p:extLst>
      <p:ext uri="{BB962C8B-B14F-4D97-AF65-F5344CB8AC3E}">
        <p14:creationId xmlns:p14="http://schemas.microsoft.com/office/powerpoint/2010/main" val="804449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997167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814644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200890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166231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403827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210135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2920083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3637473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1372382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2301021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74D683-6BFC-440B-948F-268FB51F607B}"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1963202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74D683-6BFC-440B-948F-268FB51F607B}" type="datetimeFigureOut">
              <a:rPr kumimoji="1" lang="ja-JP" altLang="en-US" smtClean="0"/>
              <a:t>2026/9/25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719FE4-0F6D-4B5D-8746-9F05C8314AF1}" type="slidenum">
              <a:rPr kumimoji="1" lang="ja-JP" altLang="en-US" smtClean="0"/>
              <a:t>‹#›</a:t>
            </a:fld>
            <a:endParaRPr kumimoji="1" lang="ja-JP" altLang="en-US"/>
          </a:p>
        </p:txBody>
      </p:sp>
    </p:spTree>
    <p:extLst>
      <p:ext uri="{BB962C8B-B14F-4D97-AF65-F5344CB8AC3E}">
        <p14:creationId xmlns:p14="http://schemas.microsoft.com/office/powerpoint/2010/main" val="36035046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757F7-3FFB-720A-A411-BD8A507C1345}"/>
            </a:ext>
          </a:extLst>
        </p:cNvPr>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5253D6B4-CBC1-5851-942B-0458E8CCD313}"/>
              </a:ext>
            </a:extLst>
          </p:cNvPr>
          <p:cNvSpPr/>
          <p:nvPr/>
        </p:nvSpPr>
        <p:spPr>
          <a:xfrm>
            <a:off x="4953000" y="2038153"/>
            <a:ext cx="4900934" cy="4768972"/>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0" name="テキスト ボックス 99">
            <a:extLst>
              <a:ext uri="{FF2B5EF4-FFF2-40B4-BE49-F238E27FC236}">
                <a16:creationId xmlns:a16="http://schemas.microsoft.com/office/drawing/2014/main" id="{5378687D-73F3-A038-D049-662F49DDBC9B}"/>
              </a:ext>
            </a:extLst>
          </p:cNvPr>
          <p:cNvSpPr txBox="1"/>
          <p:nvPr/>
        </p:nvSpPr>
        <p:spPr>
          <a:xfrm>
            <a:off x="4958306" y="3614181"/>
            <a:ext cx="4898091" cy="3175673"/>
          </a:xfrm>
          <a:prstGeom prst="rect">
            <a:avLst/>
          </a:prstGeom>
          <a:noFill/>
        </p:spPr>
        <p:txBody>
          <a:bodyPr wrap="square" lIns="36000" tIns="18000" rIns="36000" bIns="18000" rtlCol="0">
            <a:spAutoFit/>
          </a:bodyPr>
          <a:lstStyle/>
          <a:p>
            <a:pPr marL="151200" indent="-457200"/>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物資支援</a:t>
            </a:r>
            <a:br>
              <a:rPr kumimoji="1" lang="en-US" altLang="ja-JP" sz="1200" dirty="0">
                <a:latin typeface="BIZ UDP明朝 Medium" panose="02020500000000000000" pitchFamily="18" charset="-128"/>
                <a:ea typeface="BIZ UDP明朝 Medium" panose="02020500000000000000" pitchFamily="18" charset="-128"/>
              </a:rPr>
            </a:br>
            <a:r>
              <a:rPr kumimoji="1" lang="ja-JP" altLang="en-US" sz="1200" dirty="0">
                <a:latin typeface="BIZ UDP明朝 Medium" panose="02020500000000000000" pitchFamily="18" charset="-128"/>
                <a:ea typeface="BIZ UDP明朝 Medium" panose="02020500000000000000" pitchFamily="18" charset="-128"/>
              </a:rPr>
              <a:t>国や他自治体、個人・団体から提供された食料品・生活用品等を配布。</a:t>
            </a:r>
            <a:endParaRPr kumimoji="1" lang="en-US" altLang="ja-JP" sz="1200" dirty="0">
              <a:latin typeface="BIZ UDP明朝 Medium" panose="02020500000000000000" pitchFamily="18" charset="-128"/>
              <a:ea typeface="BIZ UDP明朝 Medium" panose="02020500000000000000" pitchFamily="18" charset="-128"/>
            </a:endParaRPr>
          </a:p>
          <a:p>
            <a:pPr marL="151200" indent="-457200"/>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給水</a:t>
            </a:r>
            <a:br>
              <a:rPr kumimoji="1" lang="en-US" altLang="ja-JP" sz="1200" dirty="0">
                <a:latin typeface="BIZ UDP明朝 Medium" panose="02020500000000000000" pitchFamily="18" charset="-128"/>
                <a:ea typeface="BIZ UDP明朝 Medium" panose="02020500000000000000" pitchFamily="18" charset="-128"/>
              </a:rPr>
            </a:br>
            <a:r>
              <a:rPr kumimoji="1" lang="ja-JP" altLang="en-US" sz="1200" dirty="0">
                <a:latin typeface="BIZ UDP明朝 Medium" panose="02020500000000000000" pitchFamily="18" charset="-128"/>
                <a:ea typeface="BIZ UDP明朝 Medium" panose="02020500000000000000" pitchFamily="18" charset="-128"/>
              </a:rPr>
              <a:t>避難所を中心に、給水所を開設。</a:t>
            </a:r>
            <a:endParaRPr kumimoji="1" lang="en-US" altLang="ja-JP" sz="1200" dirty="0">
              <a:latin typeface="BIZ UDP明朝 Medium" panose="02020500000000000000" pitchFamily="18" charset="-128"/>
              <a:ea typeface="BIZ UDP明朝 Medium" panose="02020500000000000000" pitchFamily="18" charset="-128"/>
            </a:endParaRPr>
          </a:p>
          <a:p>
            <a:pPr marL="151200" indent="-457200"/>
            <a:r>
              <a:rPr kumimoji="1" lang="ja-JP" altLang="en-US" sz="1200" dirty="0">
                <a:latin typeface="BIZ UDP明朝 Medium" panose="02020500000000000000" pitchFamily="18" charset="-128"/>
                <a:ea typeface="BIZ UDP明朝 Medium" panose="02020500000000000000" pitchFamily="18" charset="-128"/>
              </a:rPr>
              <a:t>　 給水車は避難所以外に市役所等へも配置。</a:t>
            </a:r>
            <a:endParaRPr kumimoji="1" lang="en-US" altLang="ja-JP" sz="1200" dirty="0">
              <a:latin typeface="BIZ UDP明朝 Medium" panose="02020500000000000000" pitchFamily="18" charset="-128"/>
              <a:ea typeface="BIZ UDP明朝 Medium" panose="02020500000000000000" pitchFamily="18" charset="-128"/>
            </a:endParaRPr>
          </a:p>
          <a:p>
            <a:pPr marL="151200" indent="-457200"/>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トイレ</a:t>
            </a:r>
            <a:br>
              <a:rPr kumimoji="1" lang="en-US" altLang="ja-JP" sz="1200" dirty="0">
                <a:latin typeface="BIZ UDP明朝 Medium" panose="02020500000000000000" pitchFamily="18" charset="-128"/>
                <a:ea typeface="BIZ UDP明朝 Medium" panose="02020500000000000000" pitchFamily="18" charset="-128"/>
              </a:rPr>
            </a:br>
            <a:r>
              <a:rPr kumimoji="1" lang="ja-JP" altLang="en-US" sz="1200" dirty="0">
                <a:latin typeface="BIZ UDP明朝 Medium" panose="02020500000000000000" pitchFamily="18" charset="-128"/>
                <a:ea typeface="BIZ UDP明朝 Medium" panose="02020500000000000000" pitchFamily="18" charset="-128"/>
              </a:rPr>
              <a:t>高松地区を除く指定避難所６箇所と</a:t>
            </a:r>
            <a:endParaRPr kumimoji="1" lang="en-US" altLang="ja-JP" sz="1200" dirty="0">
              <a:latin typeface="BIZ UDP明朝 Medium" panose="02020500000000000000" pitchFamily="18" charset="-128"/>
              <a:ea typeface="BIZ UDP明朝 Medium" panose="02020500000000000000" pitchFamily="18" charset="-128"/>
            </a:endParaRPr>
          </a:p>
          <a:p>
            <a:pPr marL="151200" indent="-457200"/>
            <a:r>
              <a:rPr kumimoji="1" lang="ja-JP" altLang="en-US" sz="1200" dirty="0">
                <a:latin typeface="BIZ UDP明朝 Medium" panose="02020500000000000000" pitchFamily="18" charset="-128"/>
                <a:ea typeface="BIZ UDP明朝 Medium" panose="02020500000000000000" pitchFamily="18" charset="-128"/>
              </a:rPr>
              <a:t>大崎区民会館に設置（</a:t>
            </a:r>
            <a:r>
              <a:rPr kumimoji="1" lang="en-US" altLang="ja-JP" sz="1200" dirty="0">
                <a:latin typeface="BIZ UDP明朝 Medium" panose="02020500000000000000" pitchFamily="18" charset="-128"/>
                <a:ea typeface="BIZ UDP明朝 Medium" panose="02020500000000000000" pitchFamily="18" charset="-128"/>
              </a:rPr>
              <a:t>1/2</a:t>
            </a:r>
            <a:r>
              <a:rPr kumimoji="1" lang="ja-JP" altLang="en-US" sz="1200" dirty="0">
                <a:latin typeface="BIZ UDP明朝 Medium" panose="02020500000000000000" pitchFamily="18" charset="-128"/>
                <a:ea typeface="BIZ UDP明朝 Medium" panose="02020500000000000000" pitchFamily="18" charset="-128"/>
              </a:rPr>
              <a:t>～</a:t>
            </a:r>
            <a:r>
              <a:rPr kumimoji="1" lang="en-US" altLang="ja-JP" sz="1200" dirty="0">
                <a:latin typeface="BIZ UDP明朝 Medium" panose="02020500000000000000" pitchFamily="18" charset="-128"/>
                <a:ea typeface="BIZ UDP明朝 Medium" panose="02020500000000000000" pitchFamily="18" charset="-128"/>
              </a:rPr>
              <a:t>6/15</a:t>
            </a:r>
            <a:r>
              <a:rPr kumimoji="1" lang="ja-JP" altLang="en-US" sz="1200" dirty="0">
                <a:latin typeface="BIZ UDP明朝 Medium" panose="02020500000000000000" pitchFamily="18" charset="-128"/>
                <a:ea typeface="BIZ UDP明朝 Medium" panose="02020500000000000000" pitchFamily="18" charset="-128"/>
              </a:rPr>
              <a:t>）。</a:t>
            </a:r>
            <a:endParaRPr kumimoji="1" lang="en-US" altLang="ja-JP" sz="1200" dirty="0">
              <a:latin typeface="BIZ UDP明朝 Medium" panose="02020500000000000000" pitchFamily="18" charset="-128"/>
              <a:ea typeface="BIZ UDP明朝 Medium" panose="02020500000000000000" pitchFamily="18" charset="-128"/>
            </a:endParaRPr>
          </a:p>
          <a:p>
            <a:pPr marL="151200" indent="-457200"/>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入浴</a:t>
            </a:r>
            <a:br>
              <a:rPr kumimoji="1" lang="en-US" altLang="ja-JP" sz="1200" dirty="0">
                <a:latin typeface="BIZ UDP明朝 Medium" panose="02020500000000000000" pitchFamily="18" charset="-128"/>
                <a:ea typeface="BIZ UDP明朝 Medium" panose="02020500000000000000" pitchFamily="18" charset="-128"/>
              </a:rPr>
            </a:br>
            <a:r>
              <a:rPr kumimoji="1" lang="ja-JP" altLang="en-US" sz="1200" dirty="0">
                <a:latin typeface="BIZ UDP明朝 Medium" panose="02020500000000000000" pitchFamily="18" charset="-128"/>
                <a:ea typeface="BIZ UDP明朝 Medium" panose="02020500000000000000" pitchFamily="18" charset="-128"/>
              </a:rPr>
              <a:t>避難所以外に民間施設でも入浴支援を実施（最長：～令和</a:t>
            </a:r>
            <a:r>
              <a:rPr kumimoji="1" lang="en-US" altLang="ja-JP" sz="1200" dirty="0">
                <a:latin typeface="BIZ UDP明朝 Medium" panose="02020500000000000000" pitchFamily="18" charset="-128"/>
                <a:ea typeface="BIZ UDP明朝 Medium" panose="02020500000000000000" pitchFamily="18" charset="-128"/>
              </a:rPr>
              <a:t>7</a:t>
            </a:r>
            <a:r>
              <a:rPr kumimoji="1" lang="ja-JP" altLang="en-US" sz="1200" dirty="0">
                <a:latin typeface="BIZ UDP明朝 Medium" panose="02020500000000000000" pitchFamily="18" charset="-128"/>
                <a:ea typeface="BIZ UDP明朝 Medium" panose="02020500000000000000" pitchFamily="18" charset="-128"/>
              </a:rPr>
              <a:t>年</a:t>
            </a:r>
            <a:r>
              <a:rPr kumimoji="1" lang="en-US" altLang="ja-JP" sz="1200" dirty="0">
                <a:latin typeface="BIZ UDP明朝 Medium" panose="02020500000000000000" pitchFamily="18" charset="-128"/>
                <a:ea typeface="BIZ UDP明朝 Medium" panose="02020500000000000000" pitchFamily="18" charset="-128"/>
              </a:rPr>
              <a:t>10</a:t>
            </a:r>
            <a:r>
              <a:rPr kumimoji="1" lang="ja-JP" altLang="en-US" sz="1200" dirty="0">
                <a:latin typeface="BIZ UDP明朝 Medium" panose="02020500000000000000" pitchFamily="18" charset="-128"/>
                <a:ea typeface="BIZ UDP明朝 Medium" panose="02020500000000000000" pitchFamily="18" charset="-128"/>
              </a:rPr>
              <a:t>月末）。</a:t>
            </a:r>
            <a:endParaRPr kumimoji="1" lang="en-US" altLang="ja-JP" sz="1200" dirty="0">
              <a:latin typeface="BIZ UDP明朝 Medium" panose="02020500000000000000" pitchFamily="18" charset="-128"/>
              <a:ea typeface="BIZ UDP明朝 Medium" panose="02020500000000000000" pitchFamily="18" charset="-128"/>
            </a:endParaRPr>
          </a:p>
          <a:p>
            <a:pPr marL="151200" indent="-457200"/>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災害廃棄物</a:t>
            </a:r>
            <a:br>
              <a:rPr kumimoji="1" lang="en-US" altLang="ja-JP" sz="1200" dirty="0">
                <a:latin typeface="BIZ UDP明朝 Medium" panose="02020500000000000000" pitchFamily="18" charset="-128"/>
                <a:ea typeface="BIZ UDP明朝 Medium" panose="02020500000000000000" pitchFamily="18" charset="-128"/>
              </a:rPr>
            </a:br>
            <a:r>
              <a:rPr kumimoji="1" lang="ja-JP" altLang="en-US" sz="1200" spc="-110" dirty="0">
                <a:latin typeface="BIZ UDP明朝 Medium" panose="02020500000000000000" pitchFamily="18" charset="-128"/>
                <a:ea typeface="BIZ UDP明朝 Medium" panose="02020500000000000000" pitchFamily="18" charset="-128"/>
              </a:rPr>
              <a:t>片付けごみ・コンクリートがら等の分別収集、災害廃棄物処理の減免対応を実施。</a:t>
            </a:r>
            <a:endParaRPr kumimoji="1" lang="en-US" altLang="ja-JP" sz="1200" spc="-110" dirty="0">
              <a:latin typeface="BIZ UDP明朝 Medium" panose="02020500000000000000" pitchFamily="18" charset="-128"/>
              <a:ea typeface="BIZ UDP明朝 Medium" panose="02020500000000000000" pitchFamily="18" charset="-128"/>
            </a:endParaRPr>
          </a:p>
          <a:p>
            <a:pPr marL="151200" indent="-457200"/>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被災者支援</a:t>
            </a:r>
            <a:br>
              <a:rPr kumimoji="1" lang="en-US" altLang="ja-JP" sz="1200" dirty="0">
                <a:latin typeface="BIZ UDP明朝 Medium" panose="02020500000000000000" pitchFamily="18" charset="-128"/>
                <a:ea typeface="BIZ UDP明朝 Medium" panose="02020500000000000000" pitchFamily="18" charset="-128"/>
              </a:rPr>
            </a:br>
            <a:r>
              <a:rPr kumimoji="1" lang="ja-JP" altLang="en-US" sz="1200" spc="-100" dirty="0">
                <a:latin typeface="BIZ UDP明朝 Medium" panose="02020500000000000000" pitchFamily="18" charset="-128"/>
                <a:ea typeface="BIZ UDP明朝 Medium" panose="02020500000000000000" pitchFamily="18" charset="-128"/>
              </a:rPr>
              <a:t>罹災証明書の発行</a:t>
            </a:r>
            <a:r>
              <a:rPr kumimoji="1" lang="en-US" altLang="ja-JP" sz="1200" spc="-100" dirty="0">
                <a:latin typeface="BIZ UDP明朝 Medium" panose="02020500000000000000" pitchFamily="18" charset="-128"/>
                <a:ea typeface="BIZ UDP明朝 Medium" panose="02020500000000000000" pitchFamily="18" charset="-128"/>
              </a:rPr>
              <a:t>(</a:t>
            </a:r>
            <a:r>
              <a:rPr kumimoji="1" lang="ja-JP" altLang="en-US" sz="1200" spc="-100" dirty="0">
                <a:latin typeface="BIZ UDP明朝 Medium" panose="02020500000000000000" pitchFamily="18" charset="-128"/>
                <a:ea typeface="BIZ UDP明朝 Medium" panose="02020500000000000000" pitchFamily="18" charset="-128"/>
              </a:rPr>
              <a:t>右図参照</a:t>
            </a:r>
            <a:r>
              <a:rPr kumimoji="1" lang="en-US" altLang="ja-JP" sz="1200" spc="-100" dirty="0">
                <a:latin typeface="BIZ UDP明朝 Medium" panose="02020500000000000000" pitchFamily="18" charset="-128"/>
                <a:ea typeface="BIZ UDP明朝 Medium" panose="02020500000000000000" pitchFamily="18" charset="-128"/>
              </a:rPr>
              <a:t>)</a:t>
            </a:r>
            <a:r>
              <a:rPr kumimoji="1" lang="ja-JP" altLang="en-US" sz="1200" spc="-100" dirty="0">
                <a:latin typeface="BIZ UDP明朝 Medium" panose="02020500000000000000" pitchFamily="18" charset="-128"/>
                <a:ea typeface="BIZ UDP明朝 Medium" panose="02020500000000000000" pitchFamily="18" charset="-128"/>
              </a:rPr>
              <a:t>、住宅修理や応急住</a:t>
            </a:r>
            <a:br>
              <a:rPr kumimoji="1" lang="en-US" altLang="ja-JP" sz="1200" spc="-100" dirty="0">
                <a:latin typeface="BIZ UDP明朝 Medium" panose="02020500000000000000" pitchFamily="18" charset="-128"/>
                <a:ea typeface="BIZ UDP明朝 Medium" panose="02020500000000000000" pitchFamily="18" charset="-128"/>
              </a:rPr>
            </a:br>
            <a:r>
              <a:rPr kumimoji="1" lang="ja-JP" altLang="en-US" sz="1200" spc="-100" dirty="0">
                <a:latin typeface="BIZ UDP明朝 Medium" panose="02020500000000000000" pitchFamily="18" charset="-128"/>
                <a:ea typeface="BIZ UDP明朝 Medium" panose="02020500000000000000" pitchFamily="18" charset="-128"/>
              </a:rPr>
              <a:t>宅の提供、生活再建支援金・義援金の支給を実施。</a:t>
            </a:r>
            <a:endParaRPr kumimoji="1" lang="en-US" altLang="ja-JP" sz="1200" spc="-100" dirty="0">
              <a:latin typeface="BIZ UDP明朝 Medium" panose="02020500000000000000" pitchFamily="18" charset="-128"/>
              <a:ea typeface="BIZ UDP明朝 Medium" panose="02020500000000000000" pitchFamily="18" charset="-128"/>
            </a:endParaRPr>
          </a:p>
          <a:p>
            <a:pPr marL="151200" indent="-457200"/>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災害ボランティア</a:t>
            </a:r>
            <a:br>
              <a:rPr kumimoji="1" lang="en-US" altLang="ja-JP" sz="1200" dirty="0">
                <a:latin typeface="BIZ UDP明朝 Medium" panose="02020500000000000000" pitchFamily="18" charset="-128"/>
                <a:ea typeface="BIZ UDP明朝 Medium" panose="02020500000000000000" pitchFamily="18" charset="-128"/>
              </a:rPr>
            </a:br>
            <a:r>
              <a:rPr kumimoji="1" lang="ja-JP" altLang="en-US" sz="1200" spc="-100" dirty="0">
                <a:latin typeface="BIZ UDP明朝 Medium" panose="02020500000000000000" pitchFamily="18" charset="-128"/>
                <a:ea typeface="BIZ UDP明朝 Medium" panose="02020500000000000000" pitchFamily="18" charset="-128"/>
              </a:rPr>
              <a:t>災害ボランティアセンターを開設。被災者のニーズに応じて活動の受入を調整。</a:t>
            </a:r>
          </a:p>
        </p:txBody>
      </p:sp>
      <p:sp>
        <p:nvSpPr>
          <p:cNvPr id="79" name="正方形/長方形 78">
            <a:extLst>
              <a:ext uri="{FF2B5EF4-FFF2-40B4-BE49-F238E27FC236}">
                <a16:creationId xmlns:a16="http://schemas.microsoft.com/office/drawing/2014/main" id="{FFDFC1D5-8365-7B06-96A5-0775DD19DB91}"/>
              </a:ext>
            </a:extLst>
          </p:cNvPr>
          <p:cNvSpPr/>
          <p:nvPr/>
        </p:nvSpPr>
        <p:spPr>
          <a:xfrm>
            <a:off x="46867" y="4432200"/>
            <a:ext cx="4813000" cy="2377011"/>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 name="正方形/長方形 3">
            <a:extLst>
              <a:ext uri="{FF2B5EF4-FFF2-40B4-BE49-F238E27FC236}">
                <a16:creationId xmlns:a16="http://schemas.microsoft.com/office/drawing/2014/main" id="{753DCB91-2635-770D-2F3C-08C0F35156B9}"/>
              </a:ext>
            </a:extLst>
          </p:cNvPr>
          <p:cNvSpPr/>
          <p:nvPr/>
        </p:nvSpPr>
        <p:spPr>
          <a:xfrm>
            <a:off x="0" y="1"/>
            <a:ext cx="9906000" cy="320734"/>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latin typeface="BIZ UDPゴシック" panose="020B0400000000000000" pitchFamily="50" charset="-128"/>
                <a:ea typeface="BIZ UDPゴシック" panose="020B0400000000000000" pitchFamily="50" charset="-128"/>
              </a:rPr>
              <a:t>　かほく市　令和</a:t>
            </a:r>
            <a:r>
              <a:rPr kumimoji="1" lang="en-US" altLang="ja-JP" b="1">
                <a:latin typeface="BIZ UDPゴシック" panose="020B0400000000000000" pitchFamily="50" charset="-128"/>
                <a:ea typeface="BIZ UDPゴシック" panose="020B0400000000000000" pitchFamily="50" charset="-128"/>
              </a:rPr>
              <a:t>6</a:t>
            </a:r>
            <a:r>
              <a:rPr kumimoji="1" lang="ja-JP" altLang="en-US" b="1">
                <a:latin typeface="BIZ UDPゴシック" panose="020B0400000000000000" pitchFamily="50" charset="-128"/>
                <a:ea typeface="BIZ UDPゴシック" panose="020B0400000000000000" pitchFamily="50" charset="-128"/>
              </a:rPr>
              <a:t>年能登半島地震検証報告書の概要</a:t>
            </a:r>
          </a:p>
        </p:txBody>
      </p:sp>
      <p:pic>
        <p:nvPicPr>
          <p:cNvPr id="3" name="図 2">
            <a:extLst>
              <a:ext uri="{FF2B5EF4-FFF2-40B4-BE49-F238E27FC236}">
                <a16:creationId xmlns:a16="http://schemas.microsoft.com/office/drawing/2014/main" id="{6B58954C-DC91-1387-E2A3-982476DD9B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5167" y="9719"/>
            <a:ext cx="366848" cy="288000"/>
          </a:xfrm>
          <a:prstGeom prst="rect">
            <a:avLst/>
          </a:prstGeom>
        </p:spPr>
      </p:pic>
      <p:sp>
        <p:nvSpPr>
          <p:cNvPr id="29" name="四角形: 1 つの角を切り取り 1 つの角を丸める 28">
            <a:extLst>
              <a:ext uri="{FF2B5EF4-FFF2-40B4-BE49-F238E27FC236}">
                <a16:creationId xmlns:a16="http://schemas.microsoft.com/office/drawing/2014/main" id="{C1A01DE1-94A3-787E-F17A-34C2D4FEC02C}"/>
              </a:ext>
            </a:extLst>
          </p:cNvPr>
          <p:cNvSpPr/>
          <p:nvPr/>
        </p:nvSpPr>
        <p:spPr>
          <a:xfrm>
            <a:off x="4953891" y="1781172"/>
            <a:ext cx="3420000" cy="252000"/>
          </a:xfrm>
          <a:prstGeom prst="snipRoundRect">
            <a:avLst>
              <a:gd name="adj1" fmla="val 0"/>
              <a:gd name="adj2" fmla="val 16667"/>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dirty="0">
                <a:latin typeface="BIZ UDPゴシック" panose="020B0400000000000000" pitchFamily="50" charset="-128"/>
                <a:ea typeface="BIZ UDPゴシック" panose="020B0400000000000000" pitchFamily="50" charset="-128"/>
              </a:rPr>
              <a:t>第３章　災害対応の概要　</a:t>
            </a:r>
            <a:r>
              <a:rPr kumimoji="1" lang="ja-JP" altLang="en-US" sz="1100" dirty="0">
                <a:latin typeface="BIZ UDPゴシック" panose="020B0400000000000000" pitchFamily="50" charset="-128"/>
                <a:ea typeface="BIZ UDPゴシック" panose="020B0400000000000000" pitchFamily="50" charset="-128"/>
              </a:rPr>
              <a:t>［本編</a:t>
            </a:r>
            <a:r>
              <a:rPr kumimoji="1" lang="en-US" altLang="ja-JP" sz="1100" dirty="0">
                <a:latin typeface="BIZ UDPゴシック" panose="020B0400000000000000" pitchFamily="50" charset="-128"/>
                <a:ea typeface="BIZ UDPゴシック" panose="020B0400000000000000" pitchFamily="50" charset="-128"/>
              </a:rPr>
              <a:t>P.14</a:t>
            </a:r>
            <a:r>
              <a:rPr kumimoji="1" lang="ja-JP" altLang="en-US" sz="1100" dirty="0">
                <a:latin typeface="BIZ UDPゴシック" panose="020B0400000000000000" pitchFamily="50" charset="-128"/>
                <a:ea typeface="BIZ UDPゴシック" panose="020B0400000000000000" pitchFamily="50" charset="-128"/>
              </a:rPr>
              <a:t>～</a:t>
            </a:r>
            <a:r>
              <a:rPr kumimoji="1" lang="en-US" altLang="ja-JP" sz="1100" dirty="0">
                <a:latin typeface="BIZ UDPゴシック" panose="020B0400000000000000" pitchFamily="50" charset="-128"/>
                <a:ea typeface="BIZ UDPゴシック" panose="020B0400000000000000" pitchFamily="50" charset="-128"/>
              </a:rPr>
              <a:t>31</a:t>
            </a:r>
            <a:r>
              <a:rPr kumimoji="1" lang="ja-JP" altLang="en-US" sz="1100" dirty="0">
                <a:latin typeface="BIZ UDPゴシック" panose="020B0400000000000000" pitchFamily="50" charset="-128"/>
                <a:ea typeface="BIZ UDPゴシック" panose="020B0400000000000000" pitchFamily="50" charset="-128"/>
              </a:rPr>
              <a:t>］</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68" name="四角形: 1 つの角を切り取り 1 つの角を丸める 67">
            <a:extLst>
              <a:ext uri="{FF2B5EF4-FFF2-40B4-BE49-F238E27FC236}">
                <a16:creationId xmlns:a16="http://schemas.microsoft.com/office/drawing/2014/main" id="{A39EB76F-B102-3CDF-3833-19D71CA3A37B}"/>
              </a:ext>
            </a:extLst>
          </p:cNvPr>
          <p:cNvSpPr/>
          <p:nvPr/>
        </p:nvSpPr>
        <p:spPr>
          <a:xfrm>
            <a:off x="46867" y="4178312"/>
            <a:ext cx="2880000" cy="252000"/>
          </a:xfrm>
          <a:prstGeom prst="snipRoundRect">
            <a:avLst>
              <a:gd name="adj1" fmla="val 0"/>
              <a:gd name="adj2" fmla="val 16667"/>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dirty="0">
                <a:latin typeface="BIZ UDPゴシック" panose="020B0400000000000000" pitchFamily="50" charset="-128"/>
                <a:ea typeface="BIZ UDPゴシック" panose="020B0400000000000000" pitchFamily="50" charset="-128"/>
              </a:rPr>
              <a:t>第２章　被害状況</a:t>
            </a:r>
            <a:r>
              <a:rPr kumimoji="1" lang="ja-JP" altLang="en-US" sz="1100" b="1" dirty="0">
                <a:latin typeface="BIZ UDPゴシック" panose="020B0400000000000000" pitchFamily="50" charset="-128"/>
                <a:ea typeface="BIZ UDPゴシック" panose="020B0400000000000000" pitchFamily="50" charset="-128"/>
              </a:rPr>
              <a:t>　 </a:t>
            </a:r>
            <a:r>
              <a:rPr kumimoji="1" lang="ja-JP" altLang="en-US" sz="1100" dirty="0">
                <a:latin typeface="BIZ UDPゴシック" panose="020B0400000000000000" pitchFamily="50" charset="-128"/>
                <a:ea typeface="BIZ UDPゴシック" panose="020B0400000000000000" pitchFamily="50" charset="-128"/>
              </a:rPr>
              <a:t>［本編</a:t>
            </a:r>
            <a:r>
              <a:rPr kumimoji="1" lang="en-US" altLang="ja-JP" sz="1100" dirty="0">
                <a:latin typeface="BIZ UDPゴシック" panose="020B0400000000000000" pitchFamily="50" charset="-128"/>
                <a:ea typeface="BIZ UDPゴシック" panose="020B0400000000000000" pitchFamily="50" charset="-128"/>
              </a:rPr>
              <a:t>P.6</a:t>
            </a:r>
            <a:r>
              <a:rPr kumimoji="1" lang="ja-JP" altLang="en-US" sz="1100" dirty="0">
                <a:latin typeface="BIZ UDPゴシック" panose="020B0400000000000000" pitchFamily="50" charset="-128"/>
                <a:ea typeface="BIZ UDPゴシック" panose="020B0400000000000000" pitchFamily="50" charset="-128"/>
              </a:rPr>
              <a:t>～１３］</a:t>
            </a:r>
            <a:endParaRPr kumimoji="1" lang="ja-JP" altLang="en-US" sz="1400" dirty="0">
              <a:latin typeface="BIZ UDPゴシック" panose="020B0400000000000000" pitchFamily="50" charset="-128"/>
              <a:ea typeface="BIZ UDPゴシック" panose="020B0400000000000000" pitchFamily="50" charset="-128"/>
            </a:endParaRPr>
          </a:p>
        </p:txBody>
      </p:sp>
      <p:grpSp>
        <p:nvGrpSpPr>
          <p:cNvPr id="86" name="グループ化 85">
            <a:extLst>
              <a:ext uri="{FF2B5EF4-FFF2-40B4-BE49-F238E27FC236}">
                <a16:creationId xmlns:a16="http://schemas.microsoft.com/office/drawing/2014/main" id="{64C33C59-8804-E260-52C7-A6206D0732D5}"/>
              </a:ext>
            </a:extLst>
          </p:cNvPr>
          <p:cNvGrpSpPr/>
          <p:nvPr/>
        </p:nvGrpSpPr>
        <p:grpSpPr>
          <a:xfrm>
            <a:off x="8152891" y="2738783"/>
            <a:ext cx="1465243" cy="1043309"/>
            <a:chOff x="8227917" y="1098485"/>
            <a:chExt cx="1465243" cy="1043309"/>
          </a:xfrm>
        </p:grpSpPr>
        <p:pic>
          <p:nvPicPr>
            <p:cNvPr id="35" name="図 34">
              <a:extLst>
                <a:ext uri="{FF2B5EF4-FFF2-40B4-BE49-F238E27FC236}">
                  <a16:creationId xmlns:a16="http://schemas.microsoft.com/office/drawing/2014/main" id="{41F848A2-3B1A-A3D4-B751-385D3DE5443D}"/>
                </a:ext>
              </a:extLst>
            </p:cNvPr>
            <p:cNvPicPr>
              <a:picLocks noChangeAspect="1"/>
            </p:cNvPicPr>
            <p:nvPr/>
          </p:nvPicPr>
          <p:blipFill>
            <a:blip r:embed="rId4" cstate="print">
              <a:extLst>
                <a:ext uri="{28A0092B-C50C-407E-A947-70E740481C1C}">
                  <a14:useLocalDpi xmlns:a14="http://schemas.microsoft.com/office/drawing/2010/main" val="0"/>
                </a:ext>
              </a:extLst>
            </a:blip>
            <a:srcRect t="2007" b="3056"/>
            <a:stretch>
              <a:fillRect/>
            </a:stretch>
          </p:blipFill>
          <p:spPr>
            <a:xfrm>
              <a:off x="8227918" y="1098485"/>
              <a:ext cx="1465242" cy="1043309"/>
            </a:xfrm>
            <a:prstGeom prst="rect">
              <a:avLst/>
            </a:prstGeom>
            <a:ln>
              <a:solidFill>
                <a:schemeClr val="tx1"/>
              </a:solidFill>
            </a:ln>
          </p:spPr>
        </p:pic>
        <p:sp>
          <p:nvSpPr>
            <p:cNvPr id="40" name="テキスト ボックス 2">
              <a:extLst>
                <a:ext uri="{FF2B5EF4-FFF2-40B4-BE49-F238E27FC236}">
                  <a16:creationId xmlns:a16="http://schemas.microsoft.com/office/drawing/2014/main" id="{7BA7A0C4-02AC-8226-0BAB-1F65F8FE715B}"/>
                </a:ext>
              </a:extLst>
            </p:cNvPr>
            <p:cNvSpPr txBox="1">
              <a:spLocks noChangeArrowheads="1"/>
            </p:cNvSpPr>
            <p:nvPr/>
          </p:nvSpPr>
          <p:spPr bwMode="auto">
            <a:xfrm>
              <a:off x="8227917" y="1098485"/>
              <a:ext cx="756000" cy="144000"/>
            </a:xfrm>
            <a:prstGeom prst="rect">
              <a:avLst/>
            </a:prstGeom>
            <a:solidFill>
              <a:schemeClr val="bg1"/>
            </a:solidFill>
            <a:ln w="9525">
              <a:noFill/>
              <a:miter lim="800000"/>
              <a:headEnd/>
              <a:tailEnd/>
            </a:ln>
          </p:spPr>
          <p:txBody>
            <a:bodyPr rot="0" vert="horz" wrap="square" lIns="18000" tIns="0" rIns="18000" bIns="0" anchor="t" anchorCtr="0">
              <a:noAutofit/>
            </a:bodyPr>
            <a:lstStyle/>
            <a:p>
              <a:pPr>
                <a:buNone/>
              </a:pPr>
              <a:r>
                <a:rPr lang="ja-JP" sz="900" b="1" kern="100">
                  <a:effectLst/>
                  <a:latin typeface="BIZ UDPゴシック" panose="020B0400000000000000" pitchFamily="50" charset="-128"/>
                  <a:ea typeface="BIZ UDPゴシック" panose="020B0400000000000000" pitchFamily="50" charset="-128"/>
                  <a:cs typeface="Times New Roman" panose="02020603050405020304" pitchFamily="18" charset="0"/>
                </a:rPr>
                <a:t>避難所の状況</a:t>
              </a:r>
              <a:endParaRPr lang="ja-JP" sz="90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grpSp>
      <p:sp>
        <p:nvSpPr>
          <p:cNvPr id="43" name="テキスト ボックス 42">
            <a:extLst>
              <a:ext uri="{FF2B5EF4-FFF2-40B4-BE49-F238E27FC236}">
                <a16:creationId xmlns:a16="http://schemas.microsoft.com/office/drawing/2014/main" id="{5137E2F1-2EE8-3892-00CF-3363AFEA0426}"/>
              </a:ext>
            </a:extLst>
          </p:cNvPr>
          <p:cNvSpPr txBox="1"/>
          <p:nvPr/>
        </p:nvSpPr>
        <p:spPr>
          <a:xfrm>
            <a:off x="4953000" y="2507576"/>
            <a:ext cx="4866322" cy="184666"/>
          </a:xfrm>
          <a:prstGeom prst="rect">
            <a:avLst/>
          </a:prstGeom>
          <a:noFill/>
        </p:spPr>
        <p:txBody>
          <a:bodyPr wrap="square" lIns="36000" tIns="0" rIns="36000" bIns="0" rtlCol="0">
            <a:spAutoFit/>
          </a:bodyPr>
          <a:lstStyle/>
          <a:p>
            <a:r>
              <a:rPr kumimoji="1" lang="ja-JP" altLang="en-US" sz="1200" b="1" dirty="0">
                <a:latin typeface="BIZ UDPゴシック" panose="020B0400000000000000" pitchFamily="50" charset="-128"/>
                <a:ea typeface="BIZ UDPゴシック" panose="020B0400000000000000" pitchFamily="50" charset="-128"/>
              </a:rPr>
              <a:t>■避難所等の開設状況　</a:t>
            </a:r>
            <a:r>
              <a:rPr kumimoji="1" lang="en-US" altLang="ja-JP" sz="1050" dirty="0">
                <a:latin typeface="BIZ UDPゴシック" panose="020B0400000000000000" pitchFamily="50" charset="-128"/>
                <a:ea typeface="BIZ UDPゴシック" panose="020B0400000000000000" pitchFamily="50" charset="-128"/>
              </a:rPr>
              <a:t>※1/1</a:t>
            </a:r>
            <a:r>
              <a:rPr kumimoji="1" lang="ja-JP" altLang="en-US" sz="1050" dirty="0">
                <a:latin typeface="BIZ UDPゴシック" panose="020B0400000000000000" pitchFamily="50" charset="-128"/>
                <a:ea typeface="BIZ UDPゴシック" panose="020B0400000000000000" pitchFamily="50" charset="-128"/>
              </a:rPr>
              <a:t>の</a:t>
            </a:r>
            <a:r>
              <a:rPr kumimoji="1" lang="en-US" altLang="ja-JP" sz="1050" dirty="0">
                <a:latin typeface="BIZ UDPゴシック" panose="020B0400000000000000" pitchFamily="50" charset="-128"/>
                <a:ea typeface="BIZ UDPゴシック" panose="020B0400000000000000" pitchFamily="50" charset="-128"/>
              </a:rPr>
              <a:t>20</a:t>
            </a:r>
            <a:r>
              <a:rPr kumimoji="1" lang="ja-JP" altLang="en-US" sz="1050" dirty="0">
                <a:latin typeface="BIZ UDPゴシック" panose="020B0400000000000000" pitchFamily="50" charset="-128"/>
                <a:ea typeface="BIZ UDPゴシック" panose="020B0400000000000000" pitchFamily="50" charset="-128"/>
              </a:rPr>
              <a:t>時～</a:t>
            </a:r>
            <a:r>
              <a:rPr kumimoji="1" lang="en-US" altLang="ja-JP" sz="1050" dirty="0">
                <a:latin typeface="BIZ UDPゴシック" panose="020B0400000000000000" pitchFamily="50" charset="-128"/>
                <a:ea typeface="BIZ UDPゴシック" panose="020B0400000000000000" pitchFamily="50" charset="-128"/>
              </a:rPr>
              <a:t>4/9</a:t>
            </a:r>
            <a:r>
              <a:rPr kumimoji="1" lang="ja-JP" altLang="en-US" sz="1050" dirty="0">
                <a:latin typeface="BIZ UDPゴシック" panose="020B0400000000000000" pitchFamily="50" charset="-128"/>
                <a:ea typeface="BIZ UDPゴシック" panose="020B0400000000000000" pitchFamily="50" charset="-128"/>
              </a:rPr>
              <a:t>の</a:t>
            </a:r>
            <a:r>
              <a:rPr kumimoji="1" lang="en-US" altLang="ja-JP" sz="1050" dirty="0">
                <a:latin typeface="BIZ UDPゴシック" panose="020B0400000000000000" pitchFamily="50" charset="-128"/>
                <a:ea typeface="BIZ UDPゴシック" panose="020B0400000000000000" pitchFamily="50" charset="-128"/>
              </a:rPr>
              <a:t>13</a:t>
            </a:r>
            <a:r>
              <a:rPr kumimoji="1" lang="ja-JP" altLang="en-US" sz="1050" dirty="0">
                <a:latin typeface="BIZ UDPゴシック" panose="020B0400000000000000" pitchFamily="50" charset="-128"/>
                <a:ea typeface="BIZ UDPゴシック" panose="020B0400000000000000" pitchFamily="50" charset="-128"/>
              </a:rPr>
              <a:t>時半までの延べ総数</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69F67B72-8226-A1F9-D600-BE675DCCC4FC}"/>
              </a:ext>
            </a:extLst>
          </p:cNvPr>
          <p:cNvSpPr/>
          <p:nvPr/>
        </p:nvSpPr>
        <p:spPr>
          <a:xfrm>
            <a:off x="46867" y="2040042"/>
            <a:ext cx="4812999" cy="2088000"/>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 name="四角形: 1 つの角を切り取り 1 つの角を丸める 10">
            <a:extLst>
              <a:ext uri="{FF2B5EF4-FFF2-40B4-BE49-F238E27FC236}">
                <a16:creationId xmlns:a16="http://schemas.microsoft.com/office/drawing/2014/main" id="{5B0C8A7E-75F2-82E0-DAB9-D46826FA3F4B}"/>
              </a:ext>
            </a:extLst>
          </p:cNvPr>
          <p:cNvSpPr/>
          <p:nvPr/>
        </p:nvSpPr>
        <p:spPr>
          <a:xfrm>
            <a:off x="42585" y="1781172"/>
            <a:ext cx="2880000" cy="252000"/>
          </a:xfrm>
          <a:prstGeom prst="snipRoundRect">
            <a:avLst>
              <a:gd name="adj1" fmla="val 0"/>
              <a:gd name="adj2" fmla="val 16667"/>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a:latin typeface="BIZ UDPゴシック" panose="020B0400000000000000" pitchFamily="50" charset="-128"/>
                <a:ea typeface="BIZ UDPゴシック" panose="020B0400000000000000" pitchFamily="50" charset="-128"/>
              </a:rPr>
              <a:t>第１章　検証の概要　</a:t>
            </a:r>
            <a:r>
              <a:rPr kumimoji="1" lang="ja-JP" altLang="en-US" sz="1100">
                <a:latin typeface="BIZ UDPゴシック" panose="020B0400000000000000" pitchFamily="50" charset="-128"/>
                <a:ea typeface="BIZ UDPゴシック" panose="020B0400000000000000" pitchFamily="50" charset="-128"/>
              </a:rPr>
              <a:t>［本編</a:t>
            </a:r>
            <a:r>
              <a:rPr kumimoji="1" lang="en-US" altLang="ja-JP" sz="1100">
                <a:latin typeface="BIZ UDPゴシック" panose="020B0400000000000000" pitchFamily="50" charset="-128"/>
                <a:ea typeface="BIZ UDPゴシック" panose="020B0400000000000000" pitchFamily="50" charset="-128"/>
              </a:rPr>
              <a:t>P.1</a:t>
            </a:r>
            <a:r>
              <a:rPr kumimoji="1" lang="ja-JP" altLang="en-US" sz="1100">
                <a:latin typeface="BIZ UDPゴシック" panose="020B0400000000000000" pitchFamily="50" charset="-128"/>
                <a:ea typeface="BIZ UDPゴシック" panose="020B0400000000000000" pitchFamily="50" charset="-128"/>
              </a:rPr>
              <a:t>～</a:t>
            </a:r>
            <a:r>
              <a:rPr kumimoji="1" lang="en-US" altLang="ja-JP" sz="1100">
                <a:latin typeface="BIZ UDPゴシック" panose="020B0400000000000000" pitchFamily="50" charset="-128"/>
                <a:ea typeface="BIZ UDPゴシック" panose="020B0400000000000000" pitchFamily="50" charset="-128"/>
              </a:rPr>
              <a:t>5</a:t>
            </a:r>
            <a:r>
              <a:rPr kumimoji="1" lang="ja-JP" altLang="en-US" sz="1100">
                <a:latin typeface="BIZ UDPゴシック" panose="020B0400000000000000" pitchFamily="50" charset="-128"/>
                <a:ea typeface="BIZ UDPゴシック" panose="020B0400000000000000" pitchFamily="50" charset="-128"/>
              </a:rPr>
              <a:t>］</a:t>
            </a:r>
            <a:endParaRPr kumimoji="1" lang="ja-JP" altLang="en-US" sz="140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A315993C-A889-6744-20AE-2B781CB95235}"/>
              </a:ext>
            </a:extLst>
          </p:cNvPr>
          <p:cNvSpPr txBox="1"/>
          <p:nvPr/>
        </p:nvSpPr>
        <p:spPr>
          <a:xfrm>
            <a:off x="74925" y="2280460"/>
            <a:ext cx="4632542" cy="369332"/>
          </a:xfrm>
          <a:prstGeom prst="rect">
            <a:avLst/>
          </a:prstGeom>
          <a:noFill/>
        </p:spPr>
        <p:txBody>
          <a:bodyPr wrap="square" tIns="0" rIns="0" bIns="0" rtlCol="0">
            <a:spAutoFit/>
          </a:bodyPr>
          <a:lstStyle/>
          <a:p>
            <a:r>
              <a:rPr kumimoji="1" lang="ja-JP" altLang="en-US" sz="1200">
                <a:solidFill>
                  <a:sysClr val="windowText" lastClr="000000"/>
                </a:solidFill>
                <a:latin typeface="BIZ UDP明朝 Medium" panose="02020500000000000000" pitchFamily="18" charset="-128"/>
                <a:ea typeface="BIZ UDP明朝 Medium" panose="02020500000000000000" pitchFamily="18" charset="-128"/>
              </a:rPr>
              <a:t>令和６年能登半島地震における</a:t>
            </a:r>
            <a:r>
              <a:rPr lang="ja-JP" altLang="ja-JP" sz="1200">
                <a:latin typeface="BIZ UDP明朝 Medium" panose="02020500000000000000" pitchFamily="18" charset="-128"/>
                <a:ea typeface="BIZ UDP明朝 Medium" panose="02020500000000000000" pitchFamily="18" charset="-128"/>
              </a:rPr>
              <a:t>災害対応</a:t>
            </a:r>
            <a:r>
              <a:rPr lang="ja-JP" altLang="en-US" sz="1200">
                <a:latin typeface="BIZ UDP明朝 Medium" panose="02020500000000000000" pitchFamily="18" charset="-128"/>
                <a:ea typeface="BIZ UDP明朝 Medium" panose="02020500000000000000" pitchFamily="18" charset="-128"/>
              </a:rPr>
              <a:t>、</a:t>
            </a:r>
            <a:r>
              <a:rPr lang="ja-JP" altLang="ja-JP" sz="1200">
                <a:latin typeface="BIZ UDP明朝 Medium" panose="02020500000000000000" pitchFamily="18" charset="-128"/>
                <a:ea typeface="BIZ UDP明朝 Medium" panose="02020500000000000000" pitchFamily="18" charset="-128"/>
              </a:rPr>
              <a:t>避難行動等を検証し、問題・課題と改善の方向性を明らかにする</a:t>
            </a:r>
            <a:r>
              <a:rPr kumimoji="1" lang="ja-JP" altLang="en-US" sz="1200">
                <a:solidFill>
                  <a:sysClr val="windowText" lastClr="000000"/>
                </a:solidFill>
                <a:latin typeface="BIZ UDP明朝 Medium" panose="02020500000000000000" pitchFamily="18" charset="-128"/>
                <a:ea typeface="BIZ UDP明朝 Medium" panose="02020500000000000000" pitchFamily="18" charset="-128"/>
              </a:rPr>
              <a:t>。</a:t>
            </a:r>
          </a:p>
        </p:txBody>
      </p:sp>
      <p:sp>
        <p:nvSpPr>
          <p:cNvPr id="13" name="テキスト ボックス 12">
            <a:extLst>
              <a:ext uri="{FF2B5EF4-FFF2-40B4-BE49-F238E27FC236}">
                <a16:creationId xmlns:a16="http://schemas.microsoft.com/office/drawing/2014/main" id="{48833869-4DA3-346E-7C44-FA0FDE171006}"/>
              </a:ext>
            </a:extLst>
          </p:cNvPr>
          <p:cNvSpPr txBox="1"/>
          <p:nvPr/>
        </p:nvSpPr>
        <p:spPr>
          <a:xfrm>
            <a:off x="19250" y="2055241"/>
            <a:ext cx="654517" cy="276999"/>
          </a:xfrm>
          <a:prstGeom prst="rect">
            <a:avLst/>
          </a:prstGeom>
          <a:noFill/>
        </p:spPr>
        <p:txBody>
          <a:bodyPr wrap="square" rtlCol="0">
            <a:spAutoFit/>
          </a:bodyPr>
          <a:lstStyle/>
          <a:p>
            <a:r>
              <a:rPr kumimoji="1" lang="ja-JP" altLang="en-US" sz="1200" b="1"/>
              <a:t>■目的</a:t>
            </a:r>
          </a:p>
        </p:txBody>
      </p:sp>
      <p:sp>
        <p:nvSpPr>
          <p:cNvPr id="83" name="テキスト ボックス 82">
            <a:extLst>
              <a:ext uri="{FF2B5EF4-FFF2-40B4-BE49-F238E27FC236}">
                <a16:creationId xmlns:a16="http://schemas.microsoft.com/office/drawing/2014/main" id="{8311F9DF-3AE8-5B0F-0FB3-7B09106057FD}"/>
              </a:ext>
            </a:extLst>
          </p:cNvPr>
          <p:cNvSpPr txBox="1"/>
          <p:nvPr/>
        </p:nvSpPr>
        <p:spPr>
          <a:xfrm>
            <a:off x="19250" y="2672398"/>
            <a:ext cx="2131527" cy="276999"/>
          </a:xfrm>
          <a:prstGeom prst="rect">
            <a:avLst/>
          </a:prstGeom>
          <a:noFill/>
        </p:spPr>
        <p:txBody>
          <a:bodyPr wrap="square" rtlCol="0">
            <a:spAutoFit/>
          </a:bodyPr>
          <a:lstStyle/>
          <a:p>
            <a:r>
              <a:rPr kumimoji="1" lang="ja-JP" altLang="en-US" sz="1200" b="1"/>
              <a:t>■検証委員会の設置</a:t>
            </a:r>
          </a:p>
        </p:txBody>
      </p:sp>
      <p:sp>
        <p:nvSpPr>
          <p:cNvPr id="85" name="テキスト ボックス 84">
            <a:extLst>
              <a:ext uri="{FF2B5EF4-FFF2-40B4-BE49-F238E27FC236}">
                <a16:creationId xmlns:a16="http://schemas.microsoft.com/office/drawing/2014/main" id="{9B2833CF-4D6C-2E46-71FD-FFC08115F6EA}"/>
              </a:ext>
            </a:extLst>
          </p:cNvPr>
          <p:cNvSpPr txBox="1"/>
          <p:nvPr/>
        </p:nvSpPr>
        <p:spPr>
          <a:xfrm>
            <a:off x="74925" y="2916755"/>
            <a:ext cx="3686139" cy="184666"/>
          </a:xfrm>
          <a:prstGeom prst="rect">
            <a:avLst/>
          </a:prstGeom>
          <a:noFill/>
        </p:spPr>
        <p:txBody>
          <a:bodyPr wrap="square" tIns="0" rIns="0" bIns="0" rtlCol="0">
            <a:spAutoFit/>
          </a:bodyPr>
          <a:lstStyle/>
          <a:p>
            <a:r>
              <a:rPr kumimoji="1" lang="ja-JP" altLang="en-US" sz="1200" spc="-60">
                <a:solidFill>
                  <a:sysClr val="windowText" lastClr="000000"/>
                </a:solidFill>
                <a:latin typeface="BIZ UDP明朝 Medium" panose="02020500000000000000" pitchFamily="18" charset="-128"/>
                <a:ea typeface="BIZ UDP明朝 Medium" panose="02020500000000000000" pitchFamily="18" charset="-128"/>
              </a:rPr>
              <a:t>有識者、住民、関係機関等による検証委員会を設置。</a:t>
            </a:r>
          </a:p>
        </p:txBody>
      </p:sp>
      <p:sp>
        <p:nvSpPr>
          <p:cNvPr id="22" name="テキスト ボックス 21">
            <a:extLst>
              <a:ext uri="{FF2B5EF4-FFF2-40B4-BE49-F238E27FC236}">
                <a16:creationId xmlns:a16="http://schemas.microsoft.com/office/drawing/2014/main" id="{F0D41377-E3F7-6694-745C-02F9CA39EEEF}"/>
              </a:ext>
            </a:extLst>
          </p:cNvPr>
          <p:cNvSpPr txBox="1"/>
          <p:nvPr/>
        </p:nvSpPr>
        <p:spPr>
          <a:xfrm>
            <a:off x="19250" y="3120592"/>
            <a:ext cx="2131527" cy="276999"/>
          </a:xfrm>
          <a:prstGeom prst="rect">
            <a:avLst/>
          </a:prstGeom>
          <a:noFill/>
        </p:spPr>
        <p:txBody>
          <a:bodyPr wrap="square" rtlCol="0">
            <a:spAutoFit/>
          </a:bodyPr>
          <a:lstStyle/>
          <a:p>
            <a:r>
              <a:rPr kumimoji="1" lang="ja-JP" altLang="en-US" sz="1200" b="1"/>
              <a:t>■検証項目の設定</a:t>
            </a:r>
          </a:p>
        </p:txBody>
      </p:sp>
      <p:sp>
        <p:nvSpPr>
          <p:cNvPr id="24" name="テキスト ボックス 23">
            <a:extLst>
              <a:ext uri="{FF2B5EF4-FFF2-40B4-BE49-F238E27FC236}">
                <a16:creationId xmlns:a16="http://schemas.microsoft.com/office/drawing/2014/main" id="{DA7DC1D7-ABF6-A0F0-8BC7-6601650EAE71}"/>
              </a:ext>
            </a:extLst>
          </p:cNvPr>
          <p:cNvSpPr txBox="1"/>
          <p:nvPr/>
        </p:nvSpPr>
        <p:spPr>
          <a:xfrm>
            <a:off x="74925" y="3384086"/>
            <a:ext cx="3686139" cy="184666"/>
          </a:xfrm>
          <a:prstGeom prst="rect">
            <a:avLst/>
          </a:prstGeom>
          <a:noFill/>
        </p:spPr>
        <p:txBody>
          <a:bodyPr wrap="square" tIns="0" rIns="0" bIns="0" rtlCol="0">
            <a:spAutoFit/>
          </a:bodyPr>
          <a:lstStyle/>
          <a:p>
            <a:r>
              <a:rPr kumimoji="1" lang="ja-JP" altLang="en-US" sz="1200">
                <a:solidFill>
                  <a:sysClr val="windowText" lastClr="000000"/>
                </a:solidFill>
                <a:latin typeface="BIZ UDP明朝 Medium" panose="02020500000000000000" pitchFamily="18" charset="-128"/>
                <a:ea typeface="BIZ UDP明朝 Medium" panose="02020500000000000000" pitchFamily="18" charset="-128"/>
              </a:rPr>
              <a:t>検証にあたり、以下４つの検証項目を設定。</a:t>
            </a:r>
          </a:p>
        </p:txBody>
      </p:sp>
      <p:sp>
        <p:nvSpPr>
          <p:cNvPr id="19" name="正方形/長方形 18">
            <a:extLst>
              <a:ext uri="{FF2B5EF4-FFF2-40B4-BE49-F238E27FC236}">
                <a16:creationId xmlns:a16="http://schemas.microsoft.com/office/drawing/2014/main" id="{C223CD2C-BA55-429C-82C5-310334B4DA42}"/>
              </a:ext>
            </a:extLst>
          </p:cNvPr>
          <p:cNvSpPr/>
          <p:nvPr/>
        </p:nvSpPr>
        <p:spPr>
          <a:xfrm>
            <a:off x="46866" y="350543"/>
            <a:ext cx="9801644" cy="445558"/>
          </a:xfrm>
          <a:prstGeom prst="rect">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3600" indent="-457200"/>
            <a:r>
              <a:rPr kumimoji="1" lang="ja-JP" altLang="en-US" sz="1300">
                <a:solidFill>
                  <a:sysClr val="windowText" lastClr="000000"/>
                </a:solidFill>
                <a:latin typeface="BIZ UDP明朝 Medium" panose="02020500000000000000" pitchFamily="18" charset="-128"/>
                <a:ea typeface="BIZ UDP明朝 Medium" panose="02020500000000000000" pitchFamily="18" charset="-128"/>
              </a:rPr>
              <a:t>・令和</a:t>
            </a:r>
            <a:r>
              <a:rPr kumimoji="1" lang="en-US" altLang="ja-JP" sz="1300">
                <a:solidFill>
                  <a:sysClr val="windowText" lastClr="000000"/>
                </a:solidFill>
                <a:latin typeface="BIZ UDP明朝 Medium" panose="02020500000000000000" pitchFamily="18" charset="-128"/>
                <a:ea typeface="BIZ UDP明朝 Medium" panose="02020500000000000000" pitchFamily="18" charset="-128"/>
              </a:rPr>
              <a:t>6</a:t>
            </a:r>
            <a:r>
              <a:rPr kumimoji="1" lang="ja-JP" altLang="en-US" sz="1300">
                <a:solidFill>
                  <a:sysClr val="windowText" lastClr="000000"/>
                </a:solidFill>
                <a:latin typeface="BIZ UDP明朝 Medium" panose="02020500000000000000" pitchFamily="18" charset="-128"/>
                <a:ea typeface="BIZ UDP明朝 Medium" panose="02020500000000000000" pitchFamily="18" charset="-128"/>
              </a:rPr>
              <a:t>年能登半島地震の被害状況および災害対応について整理するとともに、検証委員会を立ち上げ住民の避難行動や市職員の災害対応等に係る問題・課題および改善の方向性を検証し、</a:t>
            </a:r>
            <a:r>
              <a:rPr kumimoji="1" lang="en-US" altLang="ja-JP" sz="1300">
                <a:solidFill>
                  <a:sysClr val="windowText" lastClr="000000"/>
                </a:solidFill>
                <a:latin typeface="BIZ UDP明朝 Medium" panose="02020500000000000000" pitchFamily="18" charset="-128"/>
                <a:ea typeface="BIZ UDP明朝 Medium" panose="02020500000000000000" pitchFamily="18" charset="-128"/>
              </a:rPr>
              <a:t>『</a:t>
            </a:r>
            <a:r>
              <a:rPr kumimoji="1" lang="zh-TW" altLang="en-US" sz="1300">
                <a:solidFill>
                  <a:sysClr val="windowText" lastClr="000000"/>
                </a:solidFill>
                <a:latin typeface="BIZ UDP明朝 Medium" panose="02020500000000000000" pitchFamily="18" charset="-128"/>
                <a:ea typeface="BIZ UDP明朝 Medium" panose="02020500000000000000" pitchFamily="18" charset="-128"/>
              </a:rPr>
              <a:t>令和</a:t>
            </a:r>
            <a:r>
              <a:rPr kumimoji="1" lang="en-US" altLang="zh-TW" sz="1300">
                <a:solidFill>
                  <a:sysClr val="windowText" lastClr="000000"/>
                </a:solidFill>
                <a:latin typeface="BIZ UDP明朝 Medium" panose="02020500000000000000" pitchFamily="18" charset="-128"/>
                <a:ea typeface="BIZ UDP明朝 Medium" panose="02020500000000000000" pitchFamily="18" charset="-128"/>
              </a:rPr>
              <a:t>6</a:t>
            </a:r>
            <a:r>
              <a:rPr kumimoji="1" lang="zh-TW" altLang="en-US" sz="1300">
                <a:solidFill>
                  <a:sysClr val="windowText" lastClr="000000"/>
                </a:solidFill>
                <a:latin typeface="BIZ UDP明朝 Medium" panose="02020500000000000000" pitchFamily="18" charset="-128"/>
                <a:ea typeface="BIZ UDP明朝 Medium" panose="02020500000000000000" pitchFamily="18" charset="-128"/>
              </a:rPr>
              <a:t>年能登半島地震検証報告書</a:t>
            </a:r>
            <a:r>
              <a:rPr kumimoji="1" lang="en-US" altLang="ja-JP" sz="1300">
                <a:solidFill>
                  <a:sysClr val="windowText" lastClr="000000"/>
                </a:solidFill>
                <a:latin typeface="BIZ UDP明朝 Medium" panose="02020500000000000000" pitchFamily="18" charset="-128"/>
                <a:ea typeface="BIZ UDP明朝 Medium" panose="02020500000000000000" pitchFamily="18" charset="-128"/>
              </a:rPr>
              <a:t>』</a:t>
            </a:r>
            <a:r>
              <a:rPr kumimoji="1" lang="ja-JP" altLang="en-US" sz="1300">
                <a:solidFill>
                  <a:sysClr val="windowText" lastClr="000000"/>
                </a:solidFill>
                <a:latin typeface="BIZ UDP明朝 Medium" panose="02020500000000000000" pitchFamily="18" charset="-128"/>
                <a:ea typeface="BIZ UDP明朝 Medium" panose="02020500000000000000" pitchFamily="18" charset="-128"/>
              </a:rPr>
              <a:t>として取りまとめた。</a:t>
            </a:r>
          </a:p>
        </p:txBody>
      </p:sp>
      <p:grpSp>
        <p:nvGrpSpPr>
          <p:cNvPr id="92" name="グループ化 91">
            <a:extLst>
              <a:ext uri="{FF2B5EF4-FFF2-40B4-BE49-F238E27FC236}">
                <a16:creationId xmlns:a16="http://schemas.microsoft.com/office/drawing/2014/main" id="{FC70B87E-784D-AB09-4ACD-DA7390085E7B}"/>
              </a:ext>
            </a:extLst>
          </p:cNvPr>
          <p:cNvGrpSpPr/>
          <p:nvPr/>
        </p:nvGrpSpPr>
        <p:grpSpPr>
          <a:xfrm>
            <a:off x="64438" y="836811"/>
            <a:ext cx="9791959" cy="938558"/>
            <a:chOff x="64438" y="836811"/>
            <a:chExt cx="9791959" cy="938558"/>
          </a:xfrm>
        </p:grpSpPr>
        <p:grpSp>
          <p:nvGrpSpPr>
            <p:cNvPr id="77" name="グループ化 76">
              <a:extLst>
                <a:ext uri="{FF2B5EF4-FFF2-40B4-BE49-F238E27FC236}">
                  <a16:creationId xmlns:a16="http://schemas.microsoft.com/office/drawing/2014/main" id="{A5EA53B7-D08D-8EF0-7F03-A630F4BBC9DE}"/>
                </a:ext>
              </a:extLst>
            </p:cNvPr>
            <p:cNvGrpSpPr/>
            <p:nvPr/>
          </p:nvGrpSpPr>
          <p:grpSpPr>
            <a:xfrm>
              <a:off x="64438" y="836811"/>
              <a:ext cx="9791959" cy="903082"/>
              <a:chOff x="68714" y="338661"/>
              <a:chExt cx="7890779" cy="903082"/>
            </a:xfrm>
          </p:grpSpPr>
          <p:sp>
            <p:nvSpPr>
              <p:cNvPr id="78" name="四角形: 角を丸くする 77">
                <a:extLst>
                  <a:ext uri="{FF2B5EF4-FFF2-40B4-BE49-F238E27FC236}">
                    <a16:creationId xmlns:a16="http://schemas.microsoft.com/office/drawing/2014/main" id="{5FCBDA74-6702-7149-3884-753EF2E26F09}"/>
                  </a:ext>
                </a:extLst>
              </p:cNvPr>
              <p:cNvSpPr/>
              <p:nvPr/>
            </p:nvSpPr>
            <p:spPr>
              <a:xfrm>
                <a:off x="70084" y="341743"/>
                <a:ext cx="7889409" cy="900000"/>
              </a:xfrm>
              <a:prstGeom prst="roundRect">
                <a:avLst/>
              </a:prstGeom>
              <a:solidFill>
                <a:schemeClr val="bg1"/>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四角形: 上の 2 つの角を丸める 79">
                <a:extLst>
                  <a:ext uri="{FF2B5EF4-FFF2-40B4-BE49-F238E27FC236}">
                    <a16:creationId xmlns:a16="http://schemas.microsoft.com/office/drawing/2014/main" id="{6ADBD7B1-11BE-BBD1-2A39-F1A158FB687E}"/>
                  </a:ext>
                </a:extLst>
              </p:cNvPr>
              <p:cNvSpPr/>
              <p:nvPr/>
            </p:nvSpPr>
            <p:spPr>
              <a:xfrm rot="16200000">
                <a:off x="-149203" y="556578"/>
                <a:ext cx="900000" cy="464165"/>
              </a:xfrm>
              <a:prstGeom prst="round2SameRect">
                <a:avLst>
                  <a:gd name="adj1" fmla="val 17723"/>
                  <a:gd name="adj2" fmla="val 0"/>
                </a:avLst>
              </a:prstGeom>
              <a:solidFill>
                <a:srgbClr val="00A44A"/>
              </a:solidFill>
              <a:ln>
                <a:noFill/>
              </a:ln>
            </p:spPr>
            <p:style>
              <a:lnRef idx="2">
                <a:schemeClr val="accent1">
                  <a:shade val="15000"/>
                </a:schemeClr>
              </a:lnRef>
              <a:fillRef idx="1">
                <a:schemeClr val="accent1"/>
              </a:fillRef>
              <a:effectRef idx="0">
                <a:schemeClr val="accent1"/>
              </a:effectRef>
              <a:fontRef idx="minor">
                <a:schemeClr val="lt1"/>
              </a:fontRef>
            </p:style>
            <p:txBody>
              <a:bodyPr vert="eaVert" lIns="18000" tIns="18000" rIns="18000" bIns="18000" rtlCol="0" anchor="ctr"/>
              <a:lstStyle/>
              <a:p>
                <a:pPr algn="ctr"/>
                <a:endParaRPr kumimoji="1" lang="ja-JP" altLang="en-US" sz="1150" b="1">
                  <a:latin typeface="BIZ UDPゴシック" panose="020B0400000000000000" pitchFamily="50" charset="-128"/>
                  <a:ea typeface="BIZ UDPゴシック" panose="020B0400000000000000" pitchFamily="50" charset="-128"/>
                </a:endParaRPr>
              </a:p>
            </p:txBody>
          </p:sp>
          <p:sp>
            <p:nvSpPr>
              <p:cNvPr id="82" name="四角形: 角を丸くする 81">
                <a:extLst>
                  <a:ext uri="{FF2B5EF4-FFF2-40B4-BE49-F238E27FC236}">
                    <a16:creationId xmlns:a16="http://schemas.microsoft.com/office/drawing/2014/main" id="{53EE9520-38C4-BAA2-940B-D2B67ACDBC7F}"/>
                  </a:ext>
                </a:extLst>
              </p:cNvPr>
              <p:cNvSpPr/>
              <p:nvPr/>
            </p:nvSpPr>
            <p:spPr>
              <a:xfrm>
                <a:off x="600098" y="366753"/>
                <a:ext cx="2028203" cy="828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 tIns="18000" rIns="0" bIns="18000" rtlCol="0" anchor="ctr"/>
              <a:lstStyle/>
              <a:p>
                <a:pPr>
                  <a:spcAft>
                    <a:spcPts val="300"/>
                  </a:spcAft>
                </a:pPr>
                <a:r>
                  <a:rPr kumimoji="1" lang="ja-JP" altLang="en-US" sz="1600">
                    <a:solidFill>
                      <a:srgbClr val="00A44A"/>
                    </a:solidFill>
                    <a:latin typeface="BIZ UDPゴシック" panose="020B0400000000000000" pitchFamily="50" charset="-128"/>
                    <a:ea typeface="BIZ UDPゴシック" panose="020B0400000000000000" pitchFamily="50" charset="-128"/>
                  </a:rPr>
                  <a:t>❶</a:t>
                </a:r>
                <a:r>
                  <a:rPr kumimoji="1" lang="ja-JP" altLang="en-US" sz="1600" b="1">
                    <a:solidFill>
                      <a:sysClr val="windowText" lastClr="000000"/>
                    </a:solidFill>
                    <a:latin typeface="BIZ UDPゴシック" panose="020B0400000000000000" pitchFamily="50" charset="-128"/>
                    <a:ea typeface="BIZ UDPゴシック" panose="020B0400000000000000" pitchFamily="50" charset="-128"/>
                  </a:rPr>
                  <a:t>調査</a:t>
                </a:r>
                <a:endParaRPr kumimoji="1" lang="en-US" altLang="ja-JP" sz="1600" b="1">
                  <a:solidFill>
                    <a:sysClr val="windowText" lastClr="000000"/>
                  </a:solidFill>
                  <a:latin typeface="BIZ UDPゴシック" panose="020B0400000000000000" pitchFamily="50" charset="-128"/>
                  <a:ea typeface="BIZ UDPゴシック" panose="020B0400000000000000" pitchFamily="50" charset="-128"/>
                </a:endParaRPr>
              </a:p>
              <a:p>
                <a:pPr marL="72000" indent="-360000"/>
                <a:r>
                  <a:rPr kumimoji="1" lang="ja-JP" altLang="en-US" sz="1200">
                    <a:solidFill>
                      <a:sysClr val="windowText" lastClr="000000"/>
                    </a:solidFill>
                    <a:latin typeface="BIZ UDP明朝 Medium" panose="02020500000000000000" pitchFamily="18" charset="-128"/>
                    <a:ea typeface="BIZ UDP明朝 Medium" panose="02020500000000000000" pitchFamily="18" charset="-128"/>
                  </a:rPr>
                  <a:t>・庁内・町会区へのアンケート</a:t>
                </a:r>
                <a:endParaRPr kumimoji="1" lang="en-US" altLang="ja-JP" sz="1200">
                  <a:solidFill>
                    <a:sysClr val="windowText" lastClr="000000"/>
                  </a:solidFill>
                  <a:latin typeface="BIZ UDP明朝 Medium" panose="02020500000000000000" pitchFamily="18" charset="-128"/>
                  <a:ea typeface="BIZ UDP明朝 Medium" panose="02020500000000000000" pitchFamily="18" charset="-128"/>
                </a:endParaRPr>
              </a:p>
              <a:p>
                <a:pPr marL="72000" indent="-360000"/>
                <a:r>
                  <a:rPr kumimoji="1" lang="ja-JP" altLang="en-US" sz="1200">
                    <a:solidFill>
                      <a:sysClr val="windowText" lastClr="000000"/>
                    </a:solidFill>
                    <a:latin typeface="BIZ UDP明朝 Medium" panose="02020500000000000000" pitchFamily="18" charset="-128"/>
                    <a:ea typeface="BIZ UDP明朝 Medium" panose="02020500000000000000" pitchFamily="18" charset="-128"/>
                  </a:rPr>
                  <a:t>・携帯電話の位置情報を用いた人流データ分析</a:t>
                </a:r>
                <a:endParaRPr kumimoji="1" lang="en-US" altLang="ja-JP" sz="1200">
                  <a:solidFill>
                    <a:sysClr val="windowText" lastClr="000000"/>
                  </a:solidFill>
                  <a:latin typeface="BIZ UDP明朝 Medium" panose="02020500000000000000" pitchFamily="18" charset="-128"/>
                  <a:ea typeface="BIZ UDP明朝 Medium" panose="02020500000000000000" pitchFamily="18" charset="-128"/>
                </a:endParaRPr>
              </a:p>
            </p:txBody>
          </p:sp>
          <p:sp>
            <p:nvSpPr>
              <p:cNvPr id="84" name="四角形: 角を丸くする 83">
                <a:extLst>
                  <a:ext uri="{FF2B5EF4-FFF2-40B4-BE49-F238E27FC236}">
                    <a16:creationId xmlns:a16="http://schemas.microsoft.com/office/drawing/2014/main" id="{349FB774-08B8-9D1F-EF15-A3B15475E839}"/>
                  </a:ext>
                </a:extLst>
              </p:cNvPr>
              <p:cNvSpPr/>
              <p:nvPr/>
            </p:nvSpPr>
            <p:spPr>
              <a:xfrm>
                <a:off x="2920002" y="366753"/>
                <a:ext cx="2158958" cy="828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 tIns="18000" rIns="18000" bIns="18000" rtlCol="0" anchor="ctr"/>
              <a:lstStyle/>
              <a:p>
                <a:pPr>
                  <a:spcAft>
                    <a:spcPts val="300"/>
                  </a:spcAft>
                </a:pPr>
                <a:r>
                  <a:rPr kumimoji="1" lang="ja-JP" altLang="en-US" sz="1600">
                    <a:solidFill>
                      <a:srgbClr val="00A44A"/>
                    </a:solidFill>
                    <a:latin typeface="BIZ UDPゴシック" panose="020B0400000000000000" pitchFamily="50" charset="-128"/>
                    <a:ea typeface="BIZ UDPゴシック" panose="020B0400000000000000" pitchFamily="50" charset="-128"/>
                  </a:rPr>
                  <a:t>❷</a:t>
                </a:r>
                <a:r>
                  <a:rPr kumimoji="1" lang="ja-JP" altLang="en-US" sz="1600" b="1">
                    <a:solidFill>
                      <a:sysClr val="windowText" lastClr="000000"/>
                    </a:solidFill>
                    <a:latin typeface="BIZ UDPゴシック" panose="020B0400000000000000" pitchFamily="50" charset="-128"/>
                    <a:ea typeface="BIZ UDPゴシック" panose="020B0400000000000000" pitchFamily="50" charset="-128"/>
                  </a:rPr>
                  <a:t>検証</a:t>
                </a:r>
                <a:endParaRPr kumimoji="1" lang="en-US" altLang="ja-JP" b="1">
                  <a:solidFill>
                    <a:sysClr val="windowText" lastClr="000000"/>
                  </a:solidFill>
                  <a:latin typeface="BIZ UDPゴシック" panose="020B0400000000000000" pitchFamily="50" charset="-128"/>
                  <a:ea typeface="BIZ UDPゴシック" panose="020B0400000000000000" pitchFamily="50" charset="-128"/>
                </a:endParaRPr>
              </a:p>
              <a:p>
                <a:pPr marL="72000" indent="-457200"/>
                <a:r>
                  <a:rPr kumimoji="1" lang="ja-JP" altLang="en-US" sz="1200">
                    <a:solidFill>
                      <a:sysClr val="windowText" lastClr="000000"/>
                    </a:solidFill>
                    <a:latin typeface="BIZ UDP明朝 Medium" panose="02020500000000000000" pitchFamily="18" charset="-128"/>
                    <a:ea typeface="BIZ UDP明朝 Medium" panose="02020500000000000000" pitchFamily="18" charset="-128"/>
                  </a:rPr>
                  <a:t>・検証委員会（全</a:t>
                </a:r>
                <a:r>
                  <a:rPr kumimoji="1" lang="en-US" altLang="ja-JP" sz="1200">
                    <a:solidFill>
                      <a:sysClr val="windowText" lastClr="000000"/>
                    </a:solidFill>
                    <a:latin typeface="BIZ UDP明朝 Medium" panose="02020500000000000000" pitchFamily="18" charset="-128"/>
                    <a:ea typeface="BIZ UDP明朝 Medium" panose="02020500000000000000" pitchFamily="18" charset="-128"/>
                  </a:rPr>
                  <a:t>4</a:t>
                </a:r>
                <a:r>
                  <a:rPr kumimoji="1" lang="ja-JP" altLang="en-US" sz="1200">
                    <a:solidFill>
                      <a:sysClr val="windowText" lastClr="000000"/>
                    </a:solidFill>
                    <a:latin typeface="BIZ UDP明朝 Medium" panose="02020500000000000000" pitchFamily="18" charset="-128"/>
                    <a:ea typeface="BIZ UDP明朝 Medium" panose="02020500000000000000" pitchFamily="18" charset="-128"/>
                  </a:rPr>
                  <a:t>回）において、調査結果をもとに避難行動や行政の対応等を検証</a:t>
                </a:r>
                <a:endParaRPr kumimoji="1" lang="en-US" altLang="ja-JP" sz="1200">
                  <a:solidFill>
                    <a:sysClr val="windowText" lastClr="000000"/>
                  </a:solidFill>
                  <a:latin typeface="BIZ UDP明朝 Medium" panose="02020500000000000000" pitchFamily="18" charset="-128"/>
                  <a:ea typeface="BIZ UDP明朝 Medium" panose="02020500000000000000" pitchFamily="18" charset="-128"/>
                </a:endParaRPr>
              </a:p>
            </p:txBody>
          </p:sp>
          <p:sp>
            <p:nvSpPr>
              <p:cNvPr id="87" name="四角形: 角を丸くする 86">
                <a:extLst>
                  <a:ext uri="{FF2B5EF4-FFF2-40B4-BE49-F238E27FC236}">
                    <a16:creationId xmlns:a16="http://schemas.microsoft.com/office/drawing/2014/main" id="{528082C1-1D22-68D1-FE62-67C13D7F543D}"/>
                  </a:ext>
                </a:extLst>
              </p:cNvPr>
              <p:cNvSpPr/>
              <p:nvPr/>
            </p:nvSpPr>
            <p:spPr>
              <a:xfrm>
                <a:off x="5427069" y="366753"/>
                <a:ext cx="2478495" cy="828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 tIns="18000" rIns="18000" bIns="18000" rtlCol="0" anchor="ctr"/>
              <a:lstStyle/>
              <a:p>
                <a:pPr>
                  <a:spcAft>
                    <a:spcPts val="300"/>
                  </a:spcAft>
                </a:pPr>
                <a:r>
                  <a:rPr kumimoji="1" lang="ja-JP" altLang="en-US" sz="1600">
                    <a:solidFill>
                      <a:srgbClr val="00A44A"/>
                    </a:solidFill>
                    <a:latin typeface="BIZ UDPゴシック" panose="020B0400000000000000" pitchFamily="50" charset="-128"/>
                    <a:ea typeface="BIZ UDPゴシック" panose="020B0400000000000000" pitchFamily="50" charset="-128"/>
                  </a:rPr>
                  <a:t>❸</a:t>
                </a:r>
                <a:r>
                  <a:rPr kumimoji="1" lang="ja-JP" altLang="en-US" sz="1600" b="1">
                    <a:solidFill>
                      <a:sysClr val="windowText" lastClr="000000"/>
                    </a:solidFill>
                    <a:latin typeface="BIZ UDPゴシック" panose="020B0400000000000000" pitchFamily="50" charset="-128"/>
                    <a:ea typeface="BIZ UDPゴシック" panose="020B0400000000000000" pitchFamily="50" charset="-128"/>
                  </a:rPr>
                  <a:t>とりまとめ</a:t>
                </a:r>
                <a:endParaRPr kumimoji="1" lang="en-US" altLang="ja-JP" b="1">
                  <a:solidFill>
                    <a:sysClr val="windowText" lastClr="000000"/>
                  </a:solidFill>
                  <a:latin typeface="BIZ UDPゴシック" panose="020B0400000000000000" pitchFamily="50" charset="-128"/>
                  <a:ea typeface="BIZ UDPゴシック" panose="020B0400000000000000" pitchFamily="50" charset="-128"/>
                </a:endParaRPr>
              </a:p>
              <a:p>
                <a:pPr marL="90000" indent="-457200"/>
                <a:r>
                  <a:rPr kumimoji="1" lang="ja-JP" altLang="en-US" sz="1200">
                    <a:solidFill>
                      <a:sysClr val="windowText" lastClr="000000"/>
                    </a:solidFill>
                    <a:latin typeface="BIZ UDP明朝 Medium" panose="02020500000000000000" pitchFamily="18" charset="-128"/>
                    <a:ea typeface="BIZ UDP明朝 Medium" panose="02020500000000000000" pitchFamily="18" charset="-128"/>
                  </a:rPr>
                  <a:t>・発災時の対応状況、問題・課題を踏まえ、改善の方向性を取りまとめ</a:t>
                </a:r>
                <a:endParaRPr kumimoji="1" lang="en-US" altLang="ja-JP" sz="1200">
                  <a:solidFill>
                    <a:sysClr val="windowText" lastClr="000000"/>
                  </a:solidFill>
                  <a:latin typeface="BIZ UDP明朝 Medium" panose="02020500000000000000" pitchFamily="18" charset="-128"/>
                  <a:ea typeface="BIZ UDP明朝 Medium" panose="02020500000000000000" pitchFamily="18" charset="-128"/>
                </a:endParaRPr>
              </a:p>
              <a:p>
                <a:pPr marL="90000" indent="-457200"/>
                <a:endParaRPr kumimoji="1" lang="en-US" altLang="ja-JP" sz="1200">
                  <a:solidFill>
                    <a:sysClr val="windowText" lastClr="000000"/>
                  </a:solidFill>
                  <a:latin typeface="BIZ UDP明朝 Medium" panose="02020500000000000000" pitchFamily="18" charset="-128"/>
                  <a:ea typeface="BIZ UDP明朝 Medium" panose="02020500000000000000" pitchFamily="18" charset="-128"/>
                </a:endParaRPr>
              </a:p>
            </p:txBody>
          </p:sp>
          <p:sp>
            <p:nvSpPr>
              <p:cNvPr id="88" name="矢印: 山形 87">
                <a:extLst>
                  <a:ext uri="{FF2B5EF4-FFF2-40B4-BE49-F238E27FC236}">
                    <a16:creationId xmlns:a16="http://schemas.microsoft.com/office/drawing/2014/main" id="{3C8D83DC-7EEE-BE85-7637-ACCF9FDA1427}"/>
                  </a:ext>
                </a:extLst>
              </p:cNvPr>
              <p:cNvSpPr/>
              <p:nvPr/>
            </p:nvSpPr>
            <p:spPr>
              <a:xfrm>
                <a:off x="2557930" y="589529"/>
                <a:ext cx="360000" cy="504000"/>
              </a:xfrm>
              <a:prstGeom prst="chevron">
                <a:avLst>
                  <a:gd name="adj" fmla="val 45833"/>
                </a:avLst>
              </a:prstGeom>
              <a:solidFill>
                <a:srgbClr val="00A4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9" name="矢印: 山形 88">
                <a:extLst>
                  <a:ext uri="{FF2B5EF4-FFF2-40B4-BE49-F238E27FC236}">
                    <a16:creationId xmlns:a16="http://schemas.microsoft.com/office/drawing/2014/main" id="{41F7E408-9F20-76E3-7BF5-452700B27BED}"/>
                  </a:ext>
                </a:extLst>
              </p:cNvPr>
              <p:cNvSpPr/>
              <p:nvPr/>
            </p:nvSpPr>
            <p:spPr>
              <a:xfrm>
                <a:off x="5059500" y="589529"/>
                <a:ext cx="360000" cy="504000"/>
              </a:xfrm>
              <a:prstGeom prst="chevron">
                <a:avLst>
                  <a:gd name="adj" fmla="val 45833"/>
                </a:avLst>
              </a:prstGeom>
              <a:solidFill>
                <a:srgbClr val="00A4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91" name="テキスト ボックス 90">
              <a:extLst>
                <a:ext uri="{FF2B5EF4-FFF2-40B4-BE49-F238E27FC236}">
                  <a16:creationId xmlns:a16="http://schemas.microsoft.com/office/drawing/2014/main" id="{34C11727-A2CC-4B13-B7EB-7F4D9B899826}"/>
                </a:ext>
              </a:extLst>
            </p:cNvPr>
            <p:cNvSpPr txBox="1"/>
            <p:nvPr/>
          </p:nvSpPr>
          <p:spPr>
            <a:xfrm>
              <a:off x="183301" y="839369"/>
              <a:ext cx="353943" cy="936000"/>
            </a:xfrm>
            <a:prstGeom prst="rect">
              <a:avLst/>
            </a:prstGeom>
            <a:noFill/>
          </p:spPr>
          <p:txBody>
            <a:bodyPr vert="eaVert" wrap="square" rtlCol="0">
              <a:spAutoFit/>
            </a:bodyPr>
            <a:lstStyle/>
            <a:p>
              <a:r>
                <a:rPr kumimoji="1" lang="ja-JP" altLang="en-US" sz="1100" b="1">
                  <a:solidFill>
                    <a:schemeClr val="bg1">
                      <a:lumMod val="95000"/>
                    </a:schemeClr>
                  </a:solidFill>
                  <a:latin typeface="BIZ UDPゴシック" panose="020B0400000000000000" pitchFamily="50" charset="-128"/>
                  <a:ea typeface="BIZ UDPゴシック" panose="020B0400000000000000" pitchFamily="50" charset="-128"/>
                </a:rPr>
                <a:t>検証の進め方</a:t>
              </a:r>
            </a:p>
          </p:txBody>
        </p:sp>
      </p:grpSp>
      <p:sp>
        <p:nvSpPr>
          <p:cNvPr id="94" name="テキスト ボックス 93">
            <a:extLst>
              <a:ext uri="{FF2B5EF4-FFF2-40B4-BE49-F238E27FC236}">
                <a16:creationId xmlns:a16="http://schemas.microsoft.com/office/drawing/2014/main" id="{4F75695E-4185-5AEF-71BC-6F7D798D71D9}"/>
              </a:ext>
            </a:extLst>
          </p:cNvPr>
          <p:cNvSpPr txBox="1"/>
          <p:nvPr/>
        </p:nvSpPr>
        <p:spPr>
          <a:xfrm>
            <a:off x="42585" y="4481112"/>
            <a:ext cx="4817281" cy="2318771"/>
          </a:xfrm>
          <a:prstGeom prst="rect">
            <a:avLst/>
          </a:prstGeom>
          <a:noFill/>
        </p:spPr>
        <p:txBody>
          <a:bodyPr wrap="square" lIns="36000" tIns="18000" rIns="36000" bIns="18000" rtlCol="0">
            <a:spAutoFit/>
          </a:bodyPr>
          <a:lstStyle/>
          <a:p>
            <a:pPr>
              <a:lnSpc>
                <a:spcPts val="1500"/>
              </a:lnSpc>
            </a:pPr>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人的被害</a:t>
            </a:r>
            <a:r>
              <a:rPr kumimoji="1" lang="ja-JP" altLang="en-US" sz="1200" dirty="0">
                <a:latin typeface="BIZ UDP明朝 Medium" panose="02020500000000000000" pitchFamily="18" charset="-128"/>
                <a:ea typeface="BIZ UDP明朝 Medium" panose="02020500000000000000" pitchFamily="18" charset="-128"/>
              </a:rPr>
              <a:t>：なし　　　　　　　　 </a:t>
            </a:r>
            <a:endParaRPr kumimoji="1" lang="en-US" altLang="ja-JP" sz="1200" dirty="0">
              <a:latin typeface="BIZ UDP明朝 Medium" panose="02020500000000000000" pitchFamily="18" charset="-128"/>
              <a:ea typeface="BIZ UDP明朝 Medium" panose="02020500000000000000" pitchFamily="18" charset="-128"/>
            </a:endParaRPr>
          </a:p>
          <a:p>
            <a:pPr>
              <a:lnSpc>
                <a:spcPts val="1500"/>
              </a:lnSpc>
            </a:pPr>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建物被害</a:t>
            </a:r>
            <a:r>
              <a:rPr kumimoji="1" lang="ja-JP" altLang="en-US" sz="1200" dirty="0">
                <a:latin typeface="BIZ UDP明朝 Medium" panose="02020500000000000000" pitchFamily="18" charset="-128"/>
                <a:ea typeface="BIZ UDP明朝 Medium" panose="02020500000000000000" pitchFamily="18" charset="-128"/>
              </a:rPr>
              <a:t>：</a:t>
            </a:r>
            <a:r>
              <a:rPr kumimoji="1" lang="en-US" altLang="ja-JP" sz="1200" dirty="0">
                <a:latin typeface="BIZ UDP明朝 Medium" panose="02020500000000000000" pitchFamily="18" charset="-128"/>
                <a:ea typeface="BIZ UDP明朝 Medium" panose="02020500000000000000" pitchFamily="18" charset="-128"/>
              </a:rPr>
              <a:t>4,433</a:t>
            </a:r>
            <a:r>
              <a:rPr kumimoji="1" lang="ja-JP" altLang="en-US" sz="1200" dirty="0">
                <a:latin typeface="BIZ UDP明朝 Medium" panose="02020500000000000000" pitchFamily="18" charset="-128"/>
                <a:ea typeface="BIZ UDP明朝 Medium" panose="02020500000000000000" pitchFamily="18" charset="-128"/>
              </a:rPr>
              <a:t>棟（内全壊</a:t>
            </a:r>
            <a:r>
              <a:rPr kumimoji="1" lang="en-US" altLang="ja-JP" sz="1200" dirty="0">
                <a:latin typeface="BIZ UDP明朝 Medium" panose="02020500000000000000" pitchFamily="18" charset="-128"/>
                <a:ea typeface="BIZ UDP明朝 Medium" panose="02020500000000000000" pitchFamily="18" charset="-128"/>
              </a:rPr>
              <a:t>54</a:t>
            </a:r>
            <a:r>
              <a:rPr kumimoji="1" lang="ja-JP" altLang="en-US" sz="1200" dirty="0">
                <a:latin typeface="BIZ UDP明朝 Medium" panose="02020500000000000000" pitchFamily="18" charset="-128"/>
                <a:ea typeface="BIZ UDP明朝 Medium" panose="02020500000000000000" pitchFamily="18" charset="-128"/>
              </a:rPr>
              <a:t>棟）</a:t>
            </a:r>
            <a:endParaRPr kumimoji="1" lang="en-US" altLang="ja-JP" sz="1200" dirty="0">
              <a:latin typeface="BIZ UDP明朝 Medium" panose="02020500000000000000" pitchFamily="18" charset="-128"/>
              <a:ea typeface="BIZ UDP明朝 Medium" panose="02020500000000000000" pitchFamily="18" charset="-128"/>
            </a:endParaRPr>
          </a:p>
          <a:p>
            <a:pPr>
              <a:lnSpc>
                <a:spcPts val="1500"/>
              </a:lnSpc>
            </a:pPr>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ライフライン被害</a:t>
            </a:r>
            <a:endParaRPr kumimoji="1" lang="en-US" altLang="ja-JP" sz="1200" b="1" dirty="0">
              <a:latin typeface="BIZ UDPゴシック" panose="020B0400000000000000" pitchFamily="50" charset="-128"/>
              <a:ea typeface="BIZ UDPゴシック" panose="020B0400000000000000" pitchFamily="50" charset="-128"/>
            </a:endParaRPr>
          </a:p>
          <a:p>
            <a:pPr>
              <a:lnSpc>
                <a:spcPts val="1500"/>
              </a:lnSpc>
              <a:tabLst>
                <a:tab pos="895350" algn="l"/>
              </a:tabLst>
            </a:pPr>
            <a:r>
              <a:rPr kumimoji="1" lang="ja-JP" altLang="en-US" sz="1200" dirty="0">
                <a:latin typeface="BIZ UDP明朝 Medium" panose="02020500000000000000" pitchFamily="18" charset="-128"/>
                <a:ea typeface="BIZ UDP明朝 Medium" panose="02020500000000000000" pitchFamily="18" charset="-128"/>
              </a:rPr>
              <a:t>　・</a:t>
            </a:r>
            <a:r>
              <a:rPr kumimoji="1" lang="ja-JP" altLang="en-US" sz="1200" dirty="0">
                <a:latin typeface="BIZ UDPゴシック" panose="020B0400000000000000" pitchFamily="50" charset="-128"/>
                <a:ea typeface="BIZ UDPゴシック" panose="020B0400000000000000" pitchFamily="50" charset="-128"/>
              </a:rPr>
              <a:t>水道</a:t>
            </a:r>
            <a:r>
              <a:rPr kumimoji="1" lang="ja-JP" altLang="en-US" sz="1200" dirty="0">
                <a:latin typeface="BIZ UDP明朝 Medium" panose="02020500000000000000" pitchFamily="18" charset="-128"/>
                <a:ea typeface="BIZ UDP明朝 Medium" panose="02020500000000000000" pitchFamily="18" charset="-128"/>
              </a:rPr>
              <a:t>：最大</a:t>
            </a:r>
            <a:r>
              <a:rPr kumimoji="1" lang="en-US" altLang="ja-JP" sz="1200" dirty="0">
                <a:latin typeface="BIZ UDP明朝 Medium" panose="02020500000000000000" pitchFamily="18" charset="-128"/>
                <a:ea typeface="BIZ UDP明朝 Medium" panose="02020500000000000000" pitchFamily="18" charset="-128"/>
              </a:rPr>
              <a:t>9,838</a:t>
            </a:r>
            <a:r>
              <a:rPr kumimoji="1" lang="ja-JP" altLang="en-US" sz="1200" dirty="0">
                <a:latin typeface="BIZ UDP明朝 Medium" panose="02020500000000000000" pitchFamily="18" charset="-128"/>
                <a:ea typeface="BIZ UDP明朝 Medium" panose="02020500000000000000" pitchFamily="18" charset="-128"/>
              </a:rPr>
              <a:t>世帯　</a:t>
            </a:r>
            <a:r>
              <a:rPr kumimoji="1" lang="en-US" altLang="ja-JP" sz="1200" spc="-100" dirty="0">
                <a:latin typeface="BIZ UDP明朝 Medium" panose="02020500000000000000" pitchFamily="18" charset="-128"/>
                <a:ea typeface="BIZ UDP明朝 Medium" panose="02020500000000000000" pitchFamily="18" charset="-128"/>
              </a:rPr>
              <a:t>※1/14</a:t>
            </a:r>
            <a:r>
              <a:rPr kumimoji="1" lang="ja-JP" altLang="en-US" sz="1200" spc="-100" dirty="0">
                <a:latin typeface="BIZ UDP明朝 Medium" panose="02020500000000000000" pitchFamily="18" charset="-128"/>
                <a:ea typeface="BIZ UDP明朝 Medium" panose="02020500000000000000" pitchFamily="18" charset="-128"/>
              </a:rPr>
              <a:t>市内全域で断水解消</a:t>
            </a:r>
            <a:endParaRPr kumimoji="1" lang="en-US" altLang="ja-JP" sz="1200" spc="-100" dirty="0">
              <a:latin typeface="BIZ UDP明朝 Medium" panose="02020500000000000000" pitchFamily="18" charset="-128"/>
              <a:ea typeface="BIZ UDP明朝 Medium" panose="02020500000000000000" pitchFamily="18" charset="-128"/>
            </a:endParaRPr>
          </a:p>
          <a:p>
            <a:pPr>
              <a:lnSpc>
                <a:spcPts val="1500"/>
              </a:lnSpc>
              <a:tabLst>
                <a:tab pos="895350" algn="l"/>
              </a:tabLst>
            </a:pPr>
            <a:r>
              <a:rPr kumimoji="1" lang="ja-JP" altLang="en-US" sz="1200" dirty="0">
                <a:latin typeface="BIZ UDP明朝 Medium" panose="02020500000000000000" pitchFamily="18" charset="-128"/>
                <a:ea typeface="BIZ UDP明朝 Medium" panose="02020500000000000000" pitchFamily="18" charset="-128"/>
              </a:rPr>
              <a:t>　</a:t>
            </a:r>
            <a:r>
              <a:rPr kumimoji="1" lang="ja-JP" altLang="en-US" sz="1200" dirty="0">
                <a:latin typeface="BIZ UDPゴシック" panose="020B0400000000000000" pitchFamily="50" charset="-128"/>
                <a:ea typeface="BIZ UDPゴシック" panose="020B0400000000000000" pitchFamily="50" charset="-128"/>
              </a:rPr>
              <a:t>・下水道</a:t>
            </a:r>
            <a:r>
              <a:rPr kumimoji="1" lang="ja-JP" altLang="en-US" sz="1200" dirty="0">
                <a:latin typeface="BIZ UDP明朝 Medium" panose="02020500000000000000" pitchFamily="18" charset="-128"/>
                <a:ea typeface="BIZ UDP明朝 Medium" panose="02020500000000000000" pitchFamily="18" charset="-128"/>
              </a:rPr>
              <a:t>：最大</a:t>
            </a:r>
            <a:r>
              <a:rPr kumimoji="1" lang="en-US" altLang="ja-JP" sz="1200" dirty="0">
                <a:latin typeface="BIZ UDP明朝 Medium" panose="02020500000000000000" pitchFamily="18" charset="-128"/>
                <a:ea typeface="BIZ UDP明朝 Medium" panose="02020500000000000000" pitchFamily="18" charset="-128"/>
              </a:rPr>
              <a:t>360</a:t>
            </a:r>
            <a:r>
              <a:rPr kumimoji="1" lang="ja-JP" altLang="en-US" sz="1200" dirty="0">
                <a:latin typeface="BIZ UDP明朝 Medium" panose="02020500000000000000" pitchFamily="18" charset="-128"/>
                <a:ea typeface="BIZ UDP明朝 Medium" panose="02020500000000000000" pitchFamily="18" charset="-128"/>
              </a:rPr>
              <a:t>件　</a:t>
            </a:r>
            <a:r>
              <a:rPr kumimoji="1" lang="en-US" altLang="ja-JP" sz="1200" spc="-100" dirty="0">
                <a:latin typeface="BIZ UDP明朝 Medium" panose="02020500000000000000" pitchFamily="18" charset="-128"/>
                <a:ea typeface="BIZ UDP明朝 Medium" panose="02020500000000000000" pitchFamily="18" charset="-128"/>
              </a:rPr>
              <a:t>※1/31</a:t>
            </a:r>
            <a:r>
              <a:rPr kumimoji="1" lang="ja-JP" altLang="en-US" sz="1200" spc="-100" dirty="0">
                <a:latin typeface="BIZ UDP明朝 Medium" panose="02020500000000000000" pitchFamily="18" charset="-128"/>
                <a:ea typeface="BIZ UDP明朝 Medium" panose="02020500000000000000" pitchFamily="18" charset="-128"/>
              </a:rPr>
              <a:t>に空き家を除きすべて復旧</a:t>
            </a:r>
            <a:endParaRPr kumimoji="1" lang="en-US" altLang="ja-JP" sz="1200" spc="-100" dirty="0">
              <a:latin typeface="BIZ UDP明朝 Medium" panose="02020500000000000000" pitchFamily="18" charset="-128"/>
              <a:ea typeface="BIZ UDP明朝 Medium" panose="02020500000000000000" pitchFamily="18" charset="-128"/>
            </a:endParaRPr>
          </a:p>
          <a:p>
            <a:pPr>
              <a:lnSpc>
                <a:spcPts val="1500"/>
              </a:lnSpc>
              <a:tabLst>
                <a:tab pos="895350" algn="l"/>
              </a:tabLst>
            </a:pPr>
            <a:r>
              <a:rPr kumimoji="1" lang="ja-JP" altLang="en-US" sz="1200" dirty="0">
                <a:latin typeface="BIZ UDP明朝 Medium" panose="02020500000000000000" pitchFamily="18" charset="-128"/>
                <a:ea typeface="BIZ UDP明朝 Medium" panose="02020500000000000000" pitchFamily="18" charset="-128"/>
              </a:rPr>
              <a:t>　・</a:t>
            </a:r>
            <a:r>
              <a:rPr kumimoji="1" lang="ja-JP" altLang="en-US" sz="1200" dirty="0">
                <a:latin typeface="BIZ UDPゴシック" panose="020B0400000000000000" pitchFamily="50" charset="-128"/>
                <a:ea typeface="BIZ UDPゴシック" panose="020B0400000000000000" pitchFamily="50" charset="-128"/>
              </a:rPr>
              <a:t>電気、通信</a:t>
            </a:r>
            <a:r>
              <a:rPr kumimoji="1" lang="ja-JP" altLang="en-US" sz="1200" dirty="0">
                <a:latin typeface="BIZ UDP明朝 Medium" panose="02020500000000000000" pitchFamily="18" charset="-128"/>
                <a:ea typeface="BIZ UDP明朝 Medium" panose="02020500000000000000" pitchFamily="18" charset="-128"/>
              </a:rPr>
              <a:t>：被害なし</a:t>
            </a:r>
            <a:endParaRPr kumimoji="1" lang="en-US" altLang="ja-JP" sz="1200" dirty="0">
              <a:latin typeface="BIZ UDP明朝 Medium" panose="02020500000000000000" pitchFamily="18" charset="-128"/>
              <a:ea typeface="BIZ UDP明朝 Medium" panose="02020500000000000000" pitchFamily="18" charset="-128"/>
            </a:endParaRPr>
          </a:p>
          <a:p>
            <a:pPr>
              <a:lnSpc>
                <a:spcPts val="1500"/>
              </a:lnSpc>
            </a:pPr>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液状化現象による被害</a:t>
            </a:r>
            <a:endParaRPr kumimoji="1" lang="en-US" altLang="ja-JP" sz="1200" b="1" dirty="0">
              <a:latin typeface="BIZ UDPゴシック" panose="020B0400000000000000" pitchFamily="50" charset="-128"/>
              <a:ea typeface="BIZ UDPゴシック" panose="020B0400000000000000" pitchFamily="50" charset="-128"/>
            </a:endParaRPr>
          </a:p>
          <a:p>
            <a:pPr>
              <a:lnSpc>
                <a:spcPts val="1500"/>
              </a:lnSpc>
            </a:pPr>
            <a:r>
              <a:rPr kumimoji="1" lang="ja-JP" altLang="en-US" sz="1200" dirty="0">
                <a:latin typeface="BIZ UDP明朝 Medium" panose="02020500000000000000" pitchFamily="18" charset="-128"/>
                <a:ea typeface="BIZ UDP明朝 Medium" panose="02020500000000000000" pitchFamily="18" charset="-128"/>
              </a:rPr>
              <a:t>　・</a:t>
            </a:r>
            <a:r>
              <a:rPr kumimoji="1" lang="ja-JP" altLang="en-US" sz="1200" dirty="0">
                <a:latin typeface="BIZ UDPゴシック" panose="020B0400000000000000" pitchFamily="50" charset="-128"/>
                <a:ea typeface="BIZ UDPゴシック" panose="020B0400000000000000" pitchFamily="50" charset="-128"/>
              </a:rPr>
              <a:t>市内</a:t>
            </a:r>
            <a:r>
              <a:rPr kumimoji="1" lang="en-US" altLang="ja-JP" sz="1200" dirty="0">
                <a:latin typeface="BIZ UDPゴシック" panose="020B0400000000000000" pitchFamily="50" charset="-128"/>
                <a:ea typeface="BIZ UDPゴシック" panose="020B0400000000000000" pitchFamily="50" charset="-128"/>
              </a:rPr>
              <a:t>7</a:t>
            </a:r>
            <a:r>
              <a:rPr kumimoji="1" lang="ja-JP" altLang="en-US" sz="1200" dirty="0">
                <a:latin typeface="BIZ UDPゴシック" panose="020B0400000000000000" pitchFamily="50" charset="-128"/>
                <a:ea typeface="BIZ UDPゴシック" panose="020B0400000000000000" pitchFamily="50" charset="-128"/>
              </a:rPr>
              <a:t>地区</a:t>
            </a:r>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spc="-100" dirty="0">
                <a:latin typeface="BIZ UDP明朝 Medium" panose="02020500000000000000" pitchFamily="18" charset="-128"/>
                <a:ea typeface="BIZ UDP明朝 Medium" panose="02020500000000000000" pitchFamily="18" charset="-128"/>
              </a:rPr>
              <a:t>大崎、七窪、内高松、横山、上山田、宇野気、内日角地区）で発生</a:t>
            </a:r>
            <a:endParaRPr kumimoji="1" lang="en-US" altLang="ja-JP" sz="1200" spc="-100" dirty="0">
              <a:latin typeface="BIZ UDP明朝 Medium" panose="02020500000000000000" pitchFamily="18" charset="-128"/>
              <a:ea typeface="BIZ UDP明朝 Medium" panose="02020500000000000000" pitchFamily="18" charset="-128"/>
            </a:endParaRPr>
          </a:p>
          <a:p>
            <a:pPr>
              <a:lnSpc>
                <a:spcPts val="1500"/>
              </a:lnSpc>
              <a:tabLst>
                <a:tab pos="982663" algn="l"/>
              </a:tabLst>
            </a:pPr>
            <a:r>
              <a:rPr kumimoji="1" lang="ja-JP" altLang="en-US" sz="1200" spc="-100" dirty="0">
                <a:latin typeface="BIZ UDP明朝 Medium" panose="02020500000000000000" pitchFamily="18" charset="-128"/>
                <a:ea typeface="BIZ UDP明朝 Medium" panose="02020500000000000000" pitchFamily="18" charset="-128"/>
              </a:rPr>
              <a:t>　　</a:t>
            </a:r>
            <a:r>
              <a:rPr kumimoji="1" lang="ja-JP" altLang="en-US" sz="1200" dirty="0">
                <a:latin typeface="BIZ UDP明朝 Medium" panose="02020500000000000000" pitchFamily="18" charset="-128"/>
                <a:ea typeface="BIZ UDP明朝 Medium" panose="02020500000000000000" pitchFamily="18" charset="-128"/>
              </a:rPr>
              <a:t>特に、大崎・七窪地区では甚大な被害</a:t>
            </a:r>
            <a:endParaRPr kumimoji="1" lang="en-US" altLang="ja-JP" sz="1200" dirty="0">
              <a:latin typeface="BIZ UDP明朝 Medium" panose="02020500000000000000" pitchFamily="18" charset="-128"/>
              <a:ea typeface="BIZ UDP明朝 Medium" panose="02020500000000000000" pitchFamily="18" charset="-128"/>
            </a:endParaRPr>
          </a:p>
          <a:p>
            <a:pPr>
              <a:lnSpc>
                <a:spcPts val="1500"/>
              </a:lnSpc>
            </a:pPr>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b="1" dirty="0">
                <a:latin typeface="BIZ UDPゴシック" panose="020B0400000000000000" pitchFamily="50" charset="-128"/>
                <a:ea typeface="BIZ UDPゴシック" panose="020B0400000000000000" pitchFamily="50" charset="-128"/>
              </a:rPr>
              <a:t>その他</a:t>
            </a:r>
            <a:endParaRPr kumimoji="1" lang="en-US" altLang="ja-JP" sz="1200" b="1" dirty="0">
              <a:latin typeface="BIZ UDPゴシック" panose="020B0400000000000000" pitchFamily="50" charset="-128"/>
              <a:ea typeface="BIZ UDPゴシック" panose="020B0400000000000000" pitchFamily="50" charset="-128"/>
            </a:endParaRPr>
          </a:p>
          <a:p>
            <a:pPr>
              <a:lnSpc>
                <a:spcPts val="1500"/>
              </a:lnSpc>
              <a:tabLst>
                <a:tab pos="896938" algn="l"/>
              </a:tabLst>
            </a:pPr>
            <a:r>
              <a:rPr kumimoji="1" lang="ja-JP" altLang="en-US" sz="1200" dirty="0">
                <a:latin typeface="BIZ UDP明朝 Medium" panose="02020500000000000000" pitchFamily="18" charset="-128"/>
                <a:ea typeface="BIZ UDP明朝 Medium" panose="02020500000000000000" pitchFamily="18" charset="-128"/>
              </a:rPr>
              <a:t>　・</a:t>
            </a:r>
            <a:r>
              <a:rPr kumimoji="1" lang="ja-JP" altLang="en-US" sz="1200" dirty="0">
                <a:latin typeface="BIZ UDPゴシック" panose="020B0400000000000000" pitchFamily="50" charset="-128"/>
                <a:ea typeface="BIZ UDPゴシック" panose="020B0400000000000000" pitchFamily="50" charset="-128"/>
              </a:rPr>
              <a:t>道路</a:t>
            </a:r>
            <a:r>
              <a:rPr kumimoji="1" lang="ja-JP" altLang="en-US" sz="1200" dirty="0">
                <a:latin typeface="BIZ UDP明朝 Medium" panose="02020500000000000000" pitchFamily="18" charset="-128"/>
                <a:ea typeface="BIZ UDP明朝 Medium" panose="02020500000000000000" pitchFamily="18" charset="-128"/>
              </a:rPr>
              <a:t>：</a:t>
            </a:r>
            <a:r>
              <a:rPr kumimoji="1" lang="ja-JP" altLang="en-US" sz="1200" spc="-100" dirty="0">
                <a:latin typeface="BIZ UDP明朝 Medium" panose="02020500000000000000" pitchFamily="18" charset="-128"/>
                <a:ea typeface="BIZ UDP明朝 Medium" panose="02020500000000000000" pitchFamily="18" charset="-128"/>
              </a:rPr>
              <a:t>通行止め 県道</a:t>
            </a:r>
            <a:r>
              <a:rPr kumimoji="1" lang="en-US" altLang="ja-JP" sz="1200" spc="-100" dirty="0">
                <a:latin typeface="BIZ UDP明朝 Medium" panose="02020500000000000000" pitchFamily="18" charset="-128"/>
                <a:ea typeface="BIZ UDP明朝 Medium" panose="02020500000000000000" pitchFamily="18" charset="-128"/>
              </a:rPr>
              <a:t>1</a:t>
            </a:r>
            <a:r>
              <a:rPr kumimoji="1" lang="ja-JP" altLang="en-US" sz="1200" spc="-100" dirty="0">
                <a:latin typeface="BIZ UDP明朝 Medium" panose="02020500000000000000" pitchFamily="18" charset="-128"/>
                <a:ea typeface="BIZ UDP明朝 Medium" panose="02020500000000000000" pitchFamily="18" charset="-128"/>
              </a:rPr>
              <a:t>路線・市道</a:t>
            </a:r>
            <a:r>
              <a:rPr kumimoji="1" lang="en-US" altLang="ja-JP" sz="1200" spc="-100" dirty="0">
                <a:latin typeface="BIZ UDP明朝 Medium" panose="02020500000000000000" pitchFamily="18" charset="-128"/>
                <a:ea typeface="BIZ UDP明朝 Medium" panose="02020500000000000000" pitchFamily="18" charset="-128"/>
              </a:rPr>
              <a:t>16</a:t>
            </a:r>
            <a:r>
              <a:rPr kumimoji="1" lang="ja-JP" altLang="en-US" sz="1200" spc="-100" dirty="0">
                <a:latin typeface="BIZ UDP明朝 Medium" panose="02020500000000000000" pitchFamily="18" charset="-128"/>
                <a:ea typeface="BIZ UDP明朝 Medium" panose="02020500000000000000" pitchFamily="18" charset="-128"/>
              </a:rPr>
              <a:t>路線、片側交互通行 市道７路線</a:t>
            </a:r>
            <a:endParaRPr kumimoji="1" lang="en-US" altLang="ja-JP" sz="1200" spc="-100" dirty="0">
              <a:latin typeface="BIZ UDP明朝 Medium" panose="02020500000000000000" pitchFamily="18" charset="-128"/>
              <a:ea typeface="BIZ UDP明朝 Medium" panose="02020500000000000000" pitchFamily="18" charset="-128"/>
            </a:endParaRPr>
          </a:p>
          <a:p>
            <a:pPr>
              <a:lnSpc>
                <a:spcPts val="1500"/>
              </a:lnSpc>
              <a:tabLst>
                <a:tab pos="896938" algn="l"/>
              </a:tabLst>
            </a:pPr>
            <a:r>
              <a:rPr kumimoji="1" lang="ja-JP" altLang="en-US" sz="1200" dirty="0">
                <a:latin typeface="BIZ UDP明朝 Medium" panose="02020500000000000000" pitchFamily="18" charset="-128"/>
                <a:ea typeface="BIZ UDP明朝 Medium" panose="02020500000000000000" pitchFamily="18" charset="-128"/>
              </a:rPr>
              <a:t>　・</a:t>
            </a:r>
            <a:r>
              <a:rPr kumimoji="1" lang="ja-JP" altLang="en-US" sz="1200" dirty="0">
                <a:latin typeface="BIZ UDPゴシック" panose="020B0400000000000000" pitchFamily="50" charset="-128"/>
                <a:ea typeface="BIZ UDPゴシック" panose="020B0400000000000000" pitchFamily="50" charset="-128"/>
              </a:rPr>
              <a:t>農林関係</a:t>
            </a:r>
            <a:r>
              <a:rPr kumimoji="1" lang="ja-JP" altLang="en-US" sz="1200" dirty="0">
                <a:latin typeface="BIZ UDP明朝 Medium" panose="02020500000000000000" pitchFamily="18" charset="-128"/>
                <a:ea typeface="BIZ UDP明朝 Medium" panose="02020500000000000000" pitchFamily="18" charset="-128"/>
              </a:rPr>
              <a:t>：排水路底版崩壊、農道陥没や隆起　</a:t>
            </a:r>
          </a:p>
        </p:txBody>
      </p:sp>
      <p:sp>
        <p:nvSpPr>
          <p:cNvPr id="96" name="テキスト ボックス 95">
            <a:extLst>
              <a:ext uri="{FF2B5EF4-FFF2-40B4-BE49-F238E27FC236}">
                <a16:creationId xmlns:a16="http://schemas.microsoft.com/office/drawing/2014/main" id="{518CDBC0-2A53-221D-D941-8C47EE16BD19}"/>
              </a:ext>
            </a:extLst>
          </p:cNvPr>
          <p:cNvSpPr txBox="1"/>
          <p:nvPr/>
        </p:nvSpPr>
        <p:spPr>
          <a:xfrm>
            <a:off x="4958307" y="2061584"/>
            <a:ext cx="4866322" cy="405683"/>
          </a:xfrm>
          <a:prstGeom prst="rect">
            <a:avLst/>
          </a:prstGeom>
          <a:noFill/>
        </p:spPr>
        <p:txBody>
          <a:bodyPr wrap="square" lIns="36000" tIns="18000" rIns="36000" bIns="18000" rtlCol="0">
            <a:spAutoFit/>
          </a:bodyPr>
          <a:lstStyle/>
          <a:p>
            <a:pPr marL="151200" indent="-457200"/>
            <a:r>
              <a:rPr kumimoji="1" lang="ja-JP" altLang="en-US" sz="1200">
                <a:latin typeface="BIZ UDP明朝 Medium" panose="02020500000000000000" pitchFamily="18" charset="-128"/>
                <a:ea typeface="BIZ UDP明朝 Medium" panose="02020500000000000000" pitchFamily="18" charset="-128"/>
              </a:rPr>
              <a:t>■</a:t>
            </a:r>
            <a:r>
              <a:rPr kumimoji="1" lang="ja-JP" altLang="en-US" sz="1200" b="1">
                <a:latin typeface="BIZ UDPゴシック" panose="020B0400000000000000" pitchFamily="50" charset="-128"/>
                <a:ea typeface="BIZ UDPゴシック" panose="020B0400000000000000" pitchFamily="50" charset="-128"/>
              </a:rPr>
              <a:t>災害対策本部　</a:t>
            </a:r>
            <a:r>
              <a:rPr kumimoji="1" lang="ja-JP" altLang="en-US" sz="1050">
                <a:latin typeface="BIZ UDPゴシック" panose="020B0400000000000000" pitchFamily="50" charset="-128"/>
                <a:ea typeface="BIZ UDPゴシック" panose="020B0400000000000000" pitchFamily="50" charset="-128"/>
              </a:rPr>
              <a:t>（発災直後～令和７年</a:t>
            </a:r>
            <a:r>
              <a:rPr kumimoji="1" lang="en-US" altLang="ja-JP" sz="1050">
                <a:latin typeface="BIZ UDPゴシック" panose="020B0400000000000000" pitchFamily="50" charset="-128"/>
                <a:ea typeface="BIZ UDPゴシック" panose="020B0400000000000000" pitchFamily="50" charset="-128"/>
              </a:rPr>
              <a:t>3</a:t>
            </a:r>
            <a:r>
              <a:rPr kumimoji="1" lang="ja-JP" altLang="en-US" sz="1050">
                <a:latin typeface="BIZ UDPゴシック" panose="020B0400000000000000" pitchFamily="50" charset="-128"/>
                <a:ea typeface="BIZ UDPゴシック" panose="020B0400000000000000" pitchFamily="50" charset="-128"/>
              </a:rPr>
              <a:t>月</a:t>
            </a:r>
            <a:r>
              <a:rPr kumimoji="1" lang="en-US" altLang="ja-JP" sz="1050">
                <a:latin typeface="BIZ UDPゴシック" panose="020B0400000000000000" pitchFamily="50" charset="-128"/>
                <a:ea typeface="BIZ UDPゴシック" panose="020B0400000000000000" pitchFamily="50" charset="-128"/>
              </a:rPr>
              <a:t>31</a:t>
            </a:r>
            <a:r>
              <a:rPr kumimoji="1" lang="ja-JP" altLang="en-US" sz="1050">
                <a:latin typeface="BIZ UDPゴシック" panose="020B0400000000000000" pitchFamily="50" charset="-128"/>
                <a:ea typeface="BIZ UDPゴシック" panose="020B0400000000000000" pitchFamily="50" charset="-128"/>
              </a:rPr>
              <a:t>日）</a:t>
            </a:r>
            <a:br>
              <a:rPr kumimoji="1" lang="en-US" altLang="ja-JP" sz="1050">
                <a:latin typeface="BIZ UDPゴシック" panose="020B0400000000000000" pitchFamily="50" charset="-128"/>
                <a:ea typeface="BIZ UDPゴシック" panose="020B0400000000000000" pitchFamily="50" charset="-128"/>
              </a:rPr>
            </a:br>
            <a:r>
              <a:rPr kumimoji="1" lang="ja-JP" altLang="en-US" sz="1200" spc="-100">
                <a:latin typeface="BIZ UDP明朝 Medium" panose="02020500000000000000" pitchFamily="18" charset="-128"/>
                <a:ea typeface="BIZ UDP明朝 Medium" panose="02020500000000000000" pitchFamily="18" charset="-128"/>
              </a:rPr>
              <a:t>全</a:t>
            </a:r>
            <a:r>
              <a:rPr kumimoji="1" lang="en-US" altLang="ja-JP" sz="1200" spc="-100">
                <a:latin typeface="BIZ UDP明朝 Medium" panose="02020500000000000000" pitchFamily="18" charset="-128"/>
                <a:ea typeface="BIZ UDP明朝 Medium" panose="02020500000000000000" pitchFamily="18" charset="-128"/>
              </a:rPr>
              <a:t>70</a:t>
            </a:r>
            <a:r>
              <a:rPr kumimoji="1" lang="ja-JP" altLang="en-US" sz="1200" spc="-100">
                <a:latin typeface="BIZ UDP明朝 Medium" panose="02020500000000000000" pitchFamily="18" charset="-128"/>
                <a:ea typeface="BIZ UDP明朝 Medium" panose="02020500000000000000" pitchFamily="18" charset="-128"/>
              </a:rPr>
              <a:t>回の会議を開催。被害状況や対応方針決定、応急対応の調整を実施。</a:t>
            </a:r>
            <a:endParaRPr kumimoji="1" lang="en-US" altLang="ja-JP" sz="1200" spc="-100">
              <a:latin typeface="BIZ UDP明朝 Medium" panose="02020500000000000000" pitchFamily="18" charset="-128"/>
              <a:ea typeface="BIZ UDP明朝 Medium" panose="02020500000000000000" pitchFamily="18" charset="-128"/>
            </a:endParaRPr>
          </a:p>
        </p:txBody>
      </p:sp>
      <p:graphicFrame>
        <p:nvGraphicFramePr>
          <p:cNvPr id="98" name="表 97">
            <a:extLst>
              <a:ext uri="{FF2B5EF4-FFF2-40B4-BE49-F238E27FC236}">
                <a16:creationId xmlns:a16="http://schemas.microsoft.com/office/drawing/2014/main" id="{F78FB5BF-0FEE-D7FE-4D59-3A17A0CBA12E}"/>
              </a:ext>
            </a:extLst>
          </p:cNvPr>
          <p:cNvGraphicFramePr>
            <a:graphicFrameLocks noGrp="1"/>
          </p:cNvGraphicFramePr>
          <p:nvPr>
            <p:extLst>
              <p:ext uri="{D42A27DB-BD31-4B8C-83A1-F6EECF244321}">
                <p14:modId xmlns:p14="http://schemas.microsoft.com/office/powerpoint/2010/main" val="460370117"/>
              </p:ext>
            </p:extLst>
          </p:nvPr>
        </p:nvGraphicFramePr>
        <p:xfrm>
          <a:off x="5042769" y="2745270"/>
          <a:ext cx="3024000" cy="838200"/>
        </p:xfrm>
        <a:graphic>
          <a:graphicData uri="http://schemas.openxmlformats.org/drawingml/2006/table">
            <a:tbl>
              <a:tblPr firstRow="1" firstCol="1" bandRow="1"/>
              <a:tblGrid>
                <a:gridCol w="1584000">
                  <a:extLst>
                    <a:ext uri="{9D8B030D-6E8A-4147-A177-3AD203B41FA5}">
                      <a16:colId xmlns:a16="http://schemas.microsoft.com/office/drawing/2014/main" val="1269407625"/>
                    </a:ext>
                  </a:extLst>
                </a:gridCol>
                <a:gridCol w="720000">
                  <a:extLst>
                    <a:ext uri="{9D8B030D-6E8A-4147-A177-3AD203B41FA5}">
                      <a16:colId xmlns:a16="http://schemas.microsoft.com/office/drawing/2014/main" val="1623773803"/>
                    </a:ext>
                  </a:extLst>
                </a:gridCol>
                <a:gridCol w="720000">
                  <a:extLst>
                    <a:ext uri="{9D8B030D-6E8A-4147-A177-3AD203B41FA5}">
                      <a16:colId xmlns:a16="http://schemas.microsoft.com/office/drawing/2014/main" val="684703877"/>
                    </a:ext>
                  </a:extLst>
                </a:gridCol>
              </a:tblGrid>
              <a:tr h="62986">
                <a:tc>
                  <a:txBody>
                    <a:bodyPr/>
                    <a:lstStyle/>
                    <a:p>
                      <a:pPr marL="31750" indent="63500" algn="ctr">
                        <a:buNone/>
                      </a:pPr>
                      <a:r>
                        <a:rPr lang="ja-JP" sz="1100" b="1" kern="1200" dirty="0">
                          <a:solidFill>
                            <a:srgbClr val="000000"/>
                          </a:solidFill>
                          <a:effectLst/>
                          <a:latin typeface="BIZ UDPゴシック" panose="020B0400000000000000" pitchFamily="50" charset="-128"/>
                          <a:ea typeface="BIZ UDPゴシック" panose="020B0400000000000000" pitchFamily="50" charset="-128"/>
                          <a:cs typeface="Arial" panose="020B0604020202020204" pitchFamily="34" charset="0"/>
                        </a:rPr>
                        <a:t>避難所</a:t>
                      </a:r>
                      <a:endParaRPr lang="ja-JP" sz="11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31750" indent="63500" algn="ctr">
                        <a:buNone/>
                      </a:pPr>
                      <a:r>
                        <a:rPr lang="ja-JP" sz="1100" b="1" kern="1200">
                          <a:solidFill>
                            <a:srgbClr val="000000"/>
                          </a:solidFill>
                          <a:effectLst/>
                          <a:latin typeface="BIZ UDPゴシック" panose="020B0400000000000000" pitchFamily="50" charset="-128"/>
                          <a:ea typeface="BIZ UDPゴシック" panose="020B0400000000000000" pitchFamily="50" charset="-128"/>
                          <a:cs typeface="Arial" panose="020B0604020202020204" pitchFamily="34" charset="0"/>
                        </a:rPr>
                        <a:t>避難所数</a:t>
                      </a:r>
                      <a:endParaRPr lang="ja-JP" sz="110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31750" indent="63500" algn="ctr">
                        <a:buNone/>
                      </a:pPr>
                      <a:r>
                        <a:rPr lang="ja-JP" sz="1100" b="1" kern="1200">
                          <a:solidFill>
                            <a:srgbClr val="000000"/>
                          </a:solidFill>
                          <a:effectLst/>
                          <a:latin typeface="BIZ UDPゴシック" panose="020B0400000000000000" pitchFamily="50" charset="-128"/>
                          <a:ea typeface="BIZ UDPゴシック" panose="020B0400000000000000" pitchFamily="50" charset="-128"/>
                          <a:cs typeface="Arial" panose="020B0604020202020204" pitchFamily="34" charset="0"/>
                        </a:rPr>
                        <a:t>避難者数</a:t>
                      </a:r>
                      <a:endParaRPr lang="ja-JP" sz="110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35652156"/>
                  </a:ext>
                </a:extLst>
              </a:tr>
              <a:tr h="62986">
                <a:tc>
                  <a:txBody>
                    <a:bodyPr/>
                    <a:lstStyle/>
                    <a:p>
                      <a:pPr marL="31750" indent="63500" algn="l">
                        <a:buNone/>
                      </a:pPr>
                      <a:r>
                        <a:rPr lang="ja-JP"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指定避難所</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63500" algn="r">
                        <a:buNone/>
                      </a:pPr>
                      <a:r>
                        <a:rPr 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9</a:t>
                      </a:r>
                      <a:r>
                        <a:rPr lang="ja-JP" alt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箇所</a:t>
                      </a:r>
                      <a:endParaRPr lang="ja-JP" sz="1100" kern="10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63500" algn="r">
                        <a:buNone/>
                      </a:pPr>
                      <a:r>
                        <a:rPr lang="en-US" sz="11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648</a:t>
                      </a:r>
                      <a:r>
                        <a:rPr lang="ja-JP" altLang="en-US" sz="11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人</a:t>
                      </a:r>
                      <a:endParaRPr lang="ja-JP" sz="11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82209953"/>
                  </a:ext>
                </a:extLst>
              </a:tr>
              <a:tr h="62986">
                <a:tc>
                  <a:txBody>
                    <a:bodyPr/>
                    <a:lstStyle/>
                    <a:p>
                      <a:pPr marL="31750" indent="63500" algn="l">
                        <a:buNone/>
                      </a:pPr>
                      <a:r>
                        <a:rPr lang="ja-JP"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指定緊急避難場所</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63500" algn="r">
                        <a:buNone/>
                      </a:pPr>
                      <a:r>
                        <a:rPr 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8</a:t>
                      </a:r>
                      <a:r>
                        <a:rPr lang="ja-JP" alt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箇所</a:t>
                      </a:r>
                      <a:endParaRPr lang="ja-JP" sz="1100" kern="10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63500" algn="r" latinLnBrk="1">
                        <a:buNone/>
                      </a:pPr>
                      <a:r>
                        <a:rPr 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295</a:t>
                      </a:r>
                      <a:r>
                        <a:rPr lang="ja-JP" alt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人</a:t>
                      </a:r>
                      <a:endParaRPr lang="ja-JP" sz="1100" kern="10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77379799"/>
                  </a:ext>
                </a:extLst>
              </a:tr>
              <a:tr h="62986">
                <a:tc>
                  <a:txBody>
                    <a:bodyPr/>
                    <a:lstStyle/>
                    <a:p>
                      <a:pPr marL="31750" indent="63500" algn="l">
                        <a:buNone/>
                      </a:pPr>
                      <a:r>
                        <a:rPr lang="ja-JP"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自主避難所</a:t>
                      </a:r>
                      <a:r>
                        <a:rPr lang="ja-JP" sz="1100" kern="100" spc="-100" baseline="0">
                          <a:effectLst/>
                          <a:latin typeface="BIZ UDP明朝 Medium" panose="02020500000000000000" pitchFamily="18" charset="-128"/>
                          <a:ea typeface="BIZ UDP明朝 Medium" panose="02020500000000000000" pitchFamily="18" charset="-128"/>
                          <a:cs typeface="Times New Roman" panose="02020603050405020304" pitchFamily="18" charset="0"/>
                        </a:rPr>
                        <a:t>（地域避難所）</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63500" algn="r">
                        <a:buNone/>
                      </a:pPr>
                      <a:r>
                        <a:rPr 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10</a:t>
                      </a:r>
                      <a:r>
                        <a:rPr lang="ja-JP" alt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箇所</a:t>
                      </a:r>
                      <a:endParaRPr lang="ja-JP" sz="1100" kern="10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63500" algn="r" latinLnBrk="1">
                        <a:buNone/>
                      </a:pPr>
                      <a:r>
                        <a:rPr 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590</a:t>
                      </a:r>
                      <a:r>
                        <a:rPr lang="ja-JP" alt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人</a:t>
                      </a:r>
                      <a:endParaRPr lang="ja-JP" sz="1100" kern="10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22198293"/>
                  </a:ext>
                </a:extLst>
              </a:tr>
              <a:tr h="62986">
                <a:tc>
                  <a:txBody>
                    <a:bodyPr/>
                    <a:lstStyle/>
                    <a:p>
                      <a:pPr marL="31750" indent="63500" algn="ctr">
                        <a:buNone/>
                      </a:pPr>
                      <a:r>
                        <a:rPr lang="ja-JP"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合計</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63500" algn="r">
                        <a:buNone/>
                      </a:pPr>
                      <a:r>
                        <a:rPr 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27</a:t>
                      </a:r>
                      <a:r>
                        <a:rPr lang="ja-JP" altLang="en-US" sz="1100" kern="100">
                          <a:effectLst/>
                          <a:latin typeface="BIZ UDP明朝 Medium" panose="02020500000000000000" pitchFamily="18" charset="-128"/>
                          <a:ea typeface="BIZ UDP明朝 Medium" panose="02020500000000000000" pitchFamily="18" charset="-128"/>
                          <a:cs typeface="Times New Roman" panose="02020603050405020304" pitchFamily="18" charset="0"/>
                        </a:rPr>
                        <a:t>箇所</a:t>
                      </a:r>
                      <a:endParaRPr lang="ja-JP" sz="1100" kern="10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indent="63500" algn="r">
                        <a:buNone/>
                      </a:pPr>
                      <a:r>
                        <a:rPr lang="en-US" sz="11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1,533</a:t>
                      </a:r>
                      <a:r>
                        <a:rPr lang="ja-JP" altLang="en-US" sz="11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人</a:t>
                      </a:r>
                      <a:endParaRPr lang="ja-JP" sz="110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1852900"/>
                  </a:ext>
                </a:extLst>
              </a:tr>
            </a:tbl>
          </a:graphicData>
        </a:graphic>
      </p:graphicFrame>
      <p:sp>
        <p:nvSpPr>
          <p:cNvPr id="102" name="四角形: 角を丸くする 101">
            <a:extLst>
              <a:ext uri="{FF2B5EF4-FFF2-40B4-BE49-F238E27FC236}">
                <a16:creationId xmlns:a16="http://schemas.microsoft.com/office/drawing/2014/main" id="{2C7D89BE-7556-ED11-FE42-A52E3C1A48E8}"/>
              </a:ext>
            </a:extLst>
          </p:cNvPr>
          <p:cNvSpPr/>
          <p:nvPr/>
        </p:nvSpPr>
        <p:spPr>
          <a:xfrm>
            <a:off x="266852" y="3615096"/>
            <a:ext cx="2160000" cy="216000"/>
          </a:xfrm>
          <a:prstGeom prst="roundRect">
            <a:avLst/>
          </a:prstGeom>
          <a:solidFill>
            <a:schemeClr val="accent6">
              <a:lumMod val="20000"/>
              <a:lumOff val="80000"/>
            </a:schemeClr>
          </a:solidFill>
          <a:ln w="127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a:solidFill>
                  <a:sysClr val="windowText" lastClr="000000"/>
                </a:solidFill>
                <a:latin typeface="BIZ UDPゴシック" panose="020B0400000000000000" pitchFamily="50" charset="-128"/>
                <a:ea typeface="BIZ UDPゴシック" panose="020B0400000000000000" pitchFamily="50" charset="-128"/>
              </a:rPr>
              <a:t>①災害対策本部の設置・運営</a:t>
            </a:r>
            <a:endParaRPr kumimoji="1" lang="en-US" altLang="ja-JP" sz="1050" b="1">
              <a:solidFill>
                <a:sysClr val="windowText" lastClr="000000"/>
              </a:solidFill>
              <a:latin typeface="BIZ UDPゴシック" panose="020B0400000000000000" pitchFamily="50" charset="-128"/>
              <a:ea typeface="BIZ UDPゴシック" panose="020B0400000000000000" pitchFamily="50" charset="-128"/>
            </a:endParaRPr>
          </a:p>
        </p:txBody>
      </p:sp>
      <p:sp>
        <p:nvSpPr>
          <p:cNvPr id="104" name="四角形: 角を丸くする 103">
            <a:extLst>
              <a:ext uri="{FF2B5EF4-FFF2-40B4-BE49-F238E27FC236}">
                <a16:creationId xmlns:a16="http://schemas.microsoft.com/office/drawing/2014/main" id="{D3A38642-95B1-D02C-4A35-15F3FA5E5B09}"/>
              </a:ext>
            </a:extLst>
          </p:cNvPr>
          <p:cNvSpPr/>
          <p:nvPr/>
        </p:nvSpPr>
        <p:spPr>
          <a:xfrm>
            <a:off x="2582719" y="3615096"/>
            <a:ext cx="2160000" cy="216000"/>
          </a:xfrm>
          <a:prstGeom prst="roundRect">
            <a:avLst/>
          </a:prstGeom>
          <a:solidFill>
            <a:schemeClr val="accent6">
              <a:lumMod val="20000"/>
              <a:lumOff val="80000"/>
            </a:schemeClr>
          </a:solidFill>
          <a:ln w="127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a:solidFill>
                  <a:sysClr val="windowText" lastClr="000000"/>
                </a:solidFill>
                <a:latin typeface="BIZ UDPゴシック" panose="020B0400000000000000" pitchFamily="50" charset="-128"/>
                <a:ea typeface="BIZ UDPゴシック" panose="020B0400000000000000" pitchFamily="50" charset="-128"/>
              </a:rPr>
              <a:t>③住民の避難行動</a:t>
            </a:r>
          </a:p>
        </p:txBody>
      </p:sp>
      <p:sp>
        <p:nvSpPr>
          <p:cNvPr id="106" name="四角形: 角を丸くする 105">
            <a:extLst>
              <a:ext uri="{FF2B5EF4-FFF2-40B4-BE49-F238E27FC236}">
                <a16:creationId xmlns:a16="http://schemas.microsoft.com/office/drawing/2014/main" id="{408C5E2A-3AF1-289E-B767-E6F71311B7E5}"/>
              </a:ext>
            </a:extLst>
          </p:cNvPr>
          <p:cNvSpPr/>
          <p:nvPr/>
        </p:nvSpPr>
        <p:spPr>
          <a:xfrm>
            <a:off x="266854" y="3866743"/>
            <a:ext cx="2160000" cy="216000"/>
          </a:xfrm>
          <a:prstGeom prst="roundRect">
            <a:avLst/>
          </a:prstGeom>
          <a:solidFill>
            <a:schemeClr val="accent6">
              <a:lumMod val="20000"/>
              <a:lumOff val="80000"/>
            </a:schemeClr>
          </a:solidFill>
          <a:ln w="127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a:solidFill>
                  <a:sysClr val="windowText" lastClr="000000"/>
                </a:solidFill>
                <a:latin typeface="BIZ UDPゴシック" panose="020B0400000000000000" pitchFamily="50" charset="-128"/>
                <a:ea typeface="BIZ UDPゴシック" panose="020B0400000000000000" pitchFamily="50" charset="-128"/>
              </a:rPr>
              <a:t>②避難所開設・運営</a:t>
            </a:r>
          </a:p>
        </p:txBody>
      </p:sp>
      <p:sp>
        <p:nvSpPr>
          <p:cNvPr id="108" name="四角形: 角を丸くする 107">
            <a:extLst>
              <a:ext uri="{FF2B5EF4-FFF2-40B4-BE49-F238E27FC236}">
                <a16:creationId xmlns:a16="http://schemas.microsoft.com/office/drawing/2014/main" id="{338812D3-5599-DA84-60CD-992997681A07}"/>
              </a:ext>
            </a:extLst>
          </p:cNvPr>
          <p:cNvSpPr/>
          <p:nvPr/>
        </p:nvSpPr>
        <p:spPr>
          <a:xfrm>
            <a:off x="2582719" y="3866743"/>
            <a:ext cx="2160000" cy="216000"/>
          </a:xfrm>
          <a:prstGeom prst="roundRect">
            <a:avLst/>
          </a:prstGeom>
          <a:solidFill>
            <a:schemeClr val="accent6">
              <a:lumMod val="20000"/>
              <a:lumOff val="80000"/>
            </a:schemeClr>
          </a:solidFill>
          <a:ln w="127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a:solidFill>
                  <a:sysClr val="windowText" lastClr="000000"/>
                </a:solidFill>
                <a:latin typeface="BIZ UDPゴシック" panose="020B0400000000000000" pitchFamily="50" charset="-128"/>
                <a:ea typeface="BIZ UDPゴシック" panose="020B0400000000000000" pitchFamily="50" charset="-128"/>
              </a:rPr>
              <a:t>④関係機関との連携</a:t>
            </a:r>
          </a:p>
        </p:txBody>
      </p:sp>
      <p:grpSp>
        <p:nvGrpSpPr>
          <p:cNvPr id="109" name="グループ化 108">
            <a:extLst>
              <a:ext uri="{FF2B5EF4-FFF2-40B4-BE49-F238E27FC236}">
                <a16:creationId xmlns:a16="http://schemas.microsoft.com/office/drawing/2014/main" id="{D8F11AC8-1CDB-F418-70DD-351EB7A6101D}"/>
              </a:ext>
            </a:extLst>
          </p:cNvPr>
          <p:cNvGrpSpPr/>
          <p:nvPr/>
        </p:nvGrpSpPr>
        <p:grpSpPr>
          <a:xfrm>
            <a:off x="8152891" y="4042344"/>
            <a:ext cx="1465243" cy="1043309"/>
            <a:chOff x="8193813" y="3258277"/>
            <a:chExt cx="1072905" cy="763950"/>
          </a:xfrm>
        </p:grpSpPr>
        <p:pic>
          <p:nvPicPr>
            <p:cNvPr id="110" name="図 109" descr="建物, 座る, テーブル, 立つ が含まれている画像&#10;&#10;AI 生成コンテンツは誤りを含む可能性があります。">
              <a:extLst>
                <a:ext uri="{FF2B5EF4-FFF2-40B4-BE49-F238E27FC236}">
                  <a16:creationId xmlns:a16="http://schemas.microsoft.com/office/drawing/2014/main" id="{B88CFB86-DBEE-BEF9-2642-F07DB6FB7D62}"/>
                </a:ext>
              </a:extLst>
            </p:cNvPr>
            <p:cNvPicPr>
              <a:picLocks noChangeAspect="1"/>
            </p:cNvPicPr>
            <p:nvPr/>
          </p:nvPicPr>
          <p:blipFill>
            <a:blip r:embed="rId5" cstate="print">
              <a:extLst>
                <a:ext uri="{28A0092B-C50C-407E-A947-70E740481C1C}">
                  <a14:useLocalDpi xmlns:a14="http://schemas.microsoft.com/office/drawing/2010/main" val="0"/>
                </a:ext>
              </a:extLst>
            </a:blip>
            <a:srcRect b="8591"/>
            <a:stretch>
              <a:fillRect/>
            </a:stretch>
          </p:blipFill>
          <p:spPr>
            <a:xfrm>
              <a:off x="8193814" y="3258277"/>
              <a:ext cx="1072904" cy="763950"/>
            </a:xfrm>
            <a:prstGeom prst="rect">
              <a:avLst/>
            </a:prstGeom>
            <a:ln>
              <a:solidFill>
                <a:schemeClr val="tx1"/>
              </a:solidFill>
            </a:ln>
          </p:spPr>
        </p:pic>
        <p:sp>
          <p:nvSpPr>
            <p:cNvPr id="111" name="正方形/長方形 110">
              <a:extLst>
                <a:ext uri="{FF2B5EF4-FFF2-40B4-BE49-F238E27FC236}">
                  <a16:creationId xmlns:a16="http://schemas.microsoft.com/office/drawing/2014/main" id="{6BB6BBFB-DBEF-7B99-58DB-D1DBA10BD0DB}"/>
                </a:ext>
              </a:extLst>
            </p:cNvPr>
            <p:cNvSpPr/>
            <p:nvPr/>
          </p:nvSpPr>
          <p:spPr>
            <a:xfrm>
              <a:off x="8193813" y="3259743"/>
              <a:ext cx="577866" cy="120009"/>
            </a:xfrm>
            <a:prstGeom prst="rect">
              <a:avLst/>
            </a:prstGeom>
            <a:solidFill>
              <a:schemeClr val="bg1"/>
            </a:solidFill>
            <a:ln>
              <a:noFill/>
            </a:ln>
          </p:spPr>
          <p:txBody>
            <a:bodyPr lIns="18000" tIns="0" rIns="18000" bIns="0">
              <a:noAutofit/>
            </a:bodyPr>
            <a:lstStyle/>
            <a:p>
              <a:pPr algn="ctr">
                <a:buNone/>
              </a:pPr>
              <a:r>
                <a:rPr lang="ja-JP" sz="900" b="1" kern="100">
                  <a:effectLst/>
                  <a:latin typeface="BIZ UDPゴシック" panose="020B0400000000000000" pitchFamily="50" charset="-128"/>
                  <a:ea typeface="BIZ UDPゴシック" panose="020B0400000000000000" pitchFamily="50" charset="-128"/>
                  <a:cs typeface="Times New Roman" panose="02020603050405020304" pitchFamily="18" charset="0"/>
                </a:rPr>
                <a:t>給水所</a:t>
              </a:r>
              <a:r>
                <a:rPr lang="ja-JP" altLang="en-US" sz="900" b="1" kern="100">
                  <a:latin typeface="BIZ UDPゴシック" panose="020B0400000000000000" pitchFamily="50" charset="-128"/>
                  <a:ea typeface="BIZ UDPゴシック" panose="020B0400000000000000" pitchFamily="50" charset="-128"/>
                  <a:cs typeface="Times New Roman" panose="02020603050405020304" pitchFamily="18" charset="0"/>
                </a:rPr>
                <a:t>の</a:t>
              </a:r>
              <a:r>
                <a:rPr lang="ja-JP" sz="900" b="1" kern="100">
                  <a:effectLst/>
                  <a:latin typeface="BIZ UDPゴシック" panose="020B0400000000000000" pitchFamily="50" charset="-128"/>
                  <a:ea typeface="BIZ UDPゴシック" panose="020B0400000000000000" pitchFamily="50" charset="-128"/>
                  <a:cs typeface="Times New Roman" panose="02020603050405020304" pitchFamily="18" charset="0"/>
                </a:rPr>
                <a:t>状況</a:t>
              </a:r>
              <a:endParaRPr lang="ja-JP" sz="90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grpSp>
      <p:grpSp>
        <p:nvGrpSpPr>
          <p:cNvPr id="112" name="グループ化 111">
            <a:extLst>
              <a:ext uri="{FF2B5EF4-FFF2-40B4-BE49-F238E27FC236}">
                <a16:creationId xmlns:a16="http://schemas.microsoft.com/office/drawing/2014/main" id="{FD51E38E-1EA6-F86D-6FF7-85A8BB2F3AC6}"/>
              </a:ext>
            </a:extLst>
          </p:cNvPr>
          <p:cNvGrpSpPr/>
          <p:nvPr/>
        </p:nvGrpSpPr>
        <p:grpSpPr>
          <a:xfrm>
            <a:off x="3538658" y="2536280"/>
            <a:ext cx="1282708" cy="961319"/>
            <a:chOff x="8160842" y="7350315"/>
            <a:chExt cx="1282708" cy="961319"/>
          </a:xfrm>
        </p:grpSpPr>
        <p:pic>
          <p:nvPicPr>
            <p:cNvPr id="113" name="図 112">
              <a:extLst>
                <a:ext uri="{FF2B5EF4-FFF2-40B4-BE49-F238E27FC236}">
                  <a16:creationId xmlns:a16="http://schemas.microsoft.com/office/drawing/2014/main" id="{0A9B8731-6847-1725-E1DE-BCE1F0EF0438}"/>
                </a:ext>
              </a:extLst>
            </p:cNvPr>
            <p:cNvPicPr>
              <a:picLocks noChangeAspect="1"/>
            </p:cNvPicPr>
            <p:nvPr/>
          </p:nvPicPr>
          <p:blipFill>
            <a:blip r:embed="rId6"/>
            <a:stretch>
              <a:fillRect/>
            </a:stretch>
          </p:blipFill>
          <p:spPr>
            <a:xfrm>
              <a:off x="8160843" y="7350315"/>
              <a:ext cx="1282707" cy="961319"/>
            </a:xfrm>
            <a:prstGeom prst="rect">
              <a:avLst/>
            </a:prstGeom>
            <a:ln>
              <a:solidFill>
                <a:schemeClr val="tx1"/>
              </a:solidFill>
            </a:ln>
          </p:spPr>
        </p:pic>
        <p:sp>
          <p:nvSpPr>
            <p:cNvPr id="114" name="正方形/長方形 113">
              <a:extLst>
                <a:ext uri="{FF2B5EF4-FFF2-40B4-BE49-F238E27FC236}">
                  <a16:creationId xmlns:a16="http://schemas.microsoft.com/office/drawing/2014/main" id="{810941DB-8BAD-4B13-83AF-78F869318F70}"/>
                </a:ext>
              </a:extLst>
            </p:cNvPr>
            <p:cNvSpPr/>
            <p:nvPr/>
          </p:nvSpPr>
          <p:spPr>
            <a:xfrm>
              <a:off x="8160842" y="7350315"/>
              <a:ext cx="972000" cy="144000"/>
            </a:xfrm>
            <a:prstGeom prst="rect">
              <a:avLst/>
            </a:prstGeom>
            <a:solidFill>
              <a:schemeClr val="bg1"/>
            </a:solidFill>
            <a:ln>
              <a:noFill/>
            </a:ln>
          </p:spPr>
          <p:txBody>
            <a:bodyPr lIns="18000" tIns="0" rIns="18000" bIns="0">
              <a:noAutofit/>
            </a:bodyPr>
            <a:lstStyle/>
            <a:p>
              <a:pPr algn="ctr">
                <a:buNone/>
              </a:pPr>
              <a:r>
                <a:rPr lang="ja-JP" altLang="en-US" sz="900" b="1" kern="100">
                  <a:latin typeface="BIZ UDPゴシック" panose="020B0400000000000000" pitchFamily="50" charset="-128"/>
                  <a:ea typeface="BIZ UDPゴシック" panose="020B0400000000000000" pitchFamily="50" charset="-128"/>
                  <a:cs typeface="Times New Roman" panose="02020603050405020304" pitchFamily="18" charset="0"/>
                </a:rPr>
                <a:t>検証委員会の様子</a:t>
              </a:r>
              <a:endParaRPr lang="ja-JP" sz="90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grpSp>
      <p:graphicFrame>
        <p:nvGraphicFramePr>
          <p:cNvPr id="116" name="表 115">
            <a:extLst>
              <a:ext uri="{FF2B5EF4-FFF2-40B4-BE49-F238E27FC236}">
                <a16:creationId xmlns:a16="http://schemas.microsoft.com/office/drawing/2014/main" id="{7AC5247E-A39D-EDA3-34D9-D748DBE642B8}"/>
              </a:ext>
            </a:extLst>
          </p:cNvPr>
          <p:cNvGraphicFramePr>
            <a:graphicFrameLocks noGrp="1"/>
          </p:cNvGraphicFramePr>
          <p:nvPr>
            <p:extLst>
              <p:ext uri="{D42A27DB-BD31-4B8C-83A1-F6EECF244321}">
                <p14:modId xmlns:p14="http://schemas.microsoft.com/office/powerpoint/2010/main" val="2971366936"/>
              </p:ext>
            </p:extLst>
          </p:nvPr>
        </p:nvGraphicFramePr>
        <p:xfrm>
          <a:off x="8264409" y="5875242"/>
          <a:ext cx="1548000" cy="540000"/>
        </p:xfrm>
        <a:graphic>
          <a:graphicData uri="http://schemas.openxmlformats.org/drawingml/2006/table">
            <a:tbl>
              <a:tblPr firstRow="1" firstCol="1" bandRow="1"/>
              <a:tblGrid>
                <a:gridCol w="324000">
                  <a:extLst>
                    <a:ext uri="{9D8B030D-6E8A-4147-A177-3AD203B41FA5}">
                      <a16:colId xmlns:a16="http://schemas.microsoft.com/office/drawing/2014/main" val="3788927940"/>
                    </a:ext>
                  </a:extLst>
                </a:gridCol>
                <a:gridCol w="1224000">
                  <a:extLst>
                    <a:ext uri="{9D8B030D-6E8A-4147-A177-3AD203B41FA5}">
                      <a16:colId xmlns:a16="http://schemas.microsoft.com/office/drawing/2014/main" val="184715860"/>
                    </a:ext>
                  </a:extLst>
                </a:gridCol>
              </a:tblGrid>
              <a:tr h="18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1100" b="1" kern="100" spc="-110" baseline="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受付</a:t>
                      </a:r>
                    </a:p>
                  </a:txBody>
                  <a:tcPr marL="18000" marR="1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l">
                        <a:lnSpc>
                          <a:spcPct val="100000"/>
                        </a:lnSpc>
                        <a:buNone/>
                      </a:pPr>
                      <a:r>
                        <a:rPr lang="en-US" altLang="ja-JP" sz="1100" kern="1200" spc="0" baseline="0">
                          <a:solidFill>
                            <a:srgbClr val="000000"/>
                          </a:solidFill>
                          <a:effectLst/>
                          <a:latin typeface="BIZ UDP明朝 Medium" panose="02020500000000000000" pitchFamily="18" charset="-128"/>
                          <a:ea typeface="BIZ UDP明朝 Medium" panose="02020500000000000000" pitchFamily="18" charset="-128"/>
                          <a:cs typeface="Arial" panose="020B0604020202020204" pitchFamily="34" charset="0"/>
                        </a:rPr>
                        <a:t>1/3</a:t>
                      </a:r>
                      <a:r>
                        <a:rPr lang="ja-JP" altLang="en-US" sz="1100" kern="1200" spc="0" baseline="0">
                          <a:solidFill>
                            <a:srgbClr val="000000"/>
                          </a:solidFill>
                          <a:effectLst/>
                          <a:latin typeface="BIZ UDP明朝 Medium" panose="02020500000000000000" pitchFamily="18" charset="-128"/>
                          <a:ea typeface="BIZ UDP明朝 Medium" panose="02020500000000000000" pitchFamily="18" charset="-128"/>
                          <a:cs typeface="Arial" panose="020B0604020202020204" pitchFamily="34" charset="0"/>
                        </a:rPr>
                        <a:t>開始</a:t>
                      </a:r>
                      <a:endParaRPr lang="ja-JP" sz="1100" kern="100" spc="0" baseline="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18000" marR="1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7960405"/>
                  </a:ext>
                </a:extLst>
              </a:tr>
              <a:tr h="36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1100" b="1" kern="100" spc="-110" baseline="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rPr>
                        <a:t>件数</a:t>
                      </a:r>
                    </a:p>
                  </a:txBody>
                  <a:tcPr marL="18000" marR="1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l">
                        <a:lnSpc>
                          <a:spcPct val="100000"/>
                        </a:lnSpc>
                        <a:buNone/>
                      </a:pPr>
                      <a:r>
                        <a:rPr lang="ja-JP" altLang="ja-JP" sz="1100" kern="1200" spc="-100" baseline="0" dirty="0">
                          <a:solidFill>
                            <a:srgbClr val="000000"/>
                          </a:solidFill>
                          <a:effectLst/>
                          <a:latin typeface="BIZ UDP明朝 Medium" panose="02020500000000000000" pitchFamily="18" charset="-128"/>
                          <a:ea typeface="BIZ UDP明朝 Medium" panose="02020500000000000000" pitchFamily="18" charset="-128"/>
                          <a:cs typeface="Arial" panose="020B0604020202020204" pitchFamily="34" charset="0"/>
                        </a:rPr>
                        <a:t>罹災証明書：</a:t>
                      </a:r>
                      <a:r>
                        <a:rPr lang="en-US" altLang="ja-JP" sz="1100" kern="1200" spc="-100" baseline="0" dirty="0">
                          <a:solidFill>
                            <a:srgbClr val="000000"/>
                          </a:solidFill>
                          <a:effectLst/>
                          <a:latin typeface="BIZ UDP明朝 Medium" panose="02020500000000000000" pitchFamily="18" charset="-128"/>
                          <a:ea typeface="BIZ UDP明朝 Medium" panose="02020500000000000000" pitchFamily="18" charset="-128"/>
                          <a:cs typeface="Arial" panose="020B0604020202020204" pitchFamily="34" charset="0"/>
                        </a:rPr>
                        <a:t>3,686</a:t>
                      </a:r>
                      <a:r>
                        <a:rPr lang="ja-JP" altLang="ja-JP" sz="1100" kern="1200" spc="-100" baseline="0" dirty="0">
                          <a:solidFill>
                            <a:srgbClr val="000000"/>
                          </a:solidFill>
                          <a:effectLst/>
                          <a:latin typeface="BIZ UDP明朝 Medium" panose="02020500000000000000" pitchFamily="18" charset="-128"/>
                          <a:ea typeface="BIZ UDP明朝 Medium" panose="02020500000000000000" pitchFamily="18" charset="-128"/>
                          <a:cs typeface="Arial" panose="020B0604020202020204" pitchFamily="34" charset="0"/>
                        </a:rPr>
                        <a:t>件　</a:t>
                      </a:r>
                      <a:endParaRPr lang="ja-JP" altLang="ja-JP" sz="1100" spc="-100" baseline="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p>
                      <a:pPr marL="0" indent="0" algn="l">
                        <a:lnSpc>
                          <a:spcPct val="100000"/>
                        </a:lnSpc>
                        <a:buNone/>
                      </a:pPr>
                      <a:r>
                        <a:rPr lang="ja-JP" altLang="ja-JP" sz="1100" kern="1200" spc="-100" baseline="0" dirty="0">
                          <a:solidFill>
                            <a:srgbClr val="000000"/>
                          </a:solidFill>
                          <a:effectLst/>
                          <a:latin typeface="BIZ UDP明朝 Medium" panose="02020500000000000000" pitchFamily="18" charset="-128"/>
                          <a:ea typeface="BIZ UDP明朝 Medium" panose="02020500000000000000" pitchFamily="18" charset="-128"/>
                          <a:cs typeface="Arial" panose="020B0604020202020204" pitchFamily="34" charset="0"/>
                        </a:rPr>
                        <a:t>被災証明書：</a:t>
                      </a:r>
                      <a:r>
                        <a:rPr lang="en-US" altLang="ja-JP" sz="1100" kern="1200" spc="-100" baseline="0" dirty="0">
                          <a:solidFill>
                            <a:srgbClr val="000000"/>
                          </a:solidFill>
                          <a:effectLst/>
                          <a:latin typeface="BIZ UDP明朝 Medium" panose="02020500000000000000" pitchFamily="18" charset="-128"/>
                          <a:ea typeface="BIZ UDP明朝 Medium" panose="02020500000000000000" pitchFamily="18" charset="-128"/>
                          <a:cs typeface="Arial" panose="020B0604020202020204" pitchFamily="34" charset="0"/>
                        </a:rPr>
                        <a:t>747</a:t>
                      </a:r>
                      <a:r>
                        <a:rPr lang="ja-JP" altLang="ja-JP" sz="1100" kern="1200" spc="-100" baseline="0" dirty="0">
                          <a:solidFill>
                            <a:srgbClr val="000000"/>
                          </a:solidFill>
                          <a:effectLst/>
                          <a:latin typeface="BIZ UDP明朝 Medium" panose="02020500000000000000" pitchFamily="18" charset="-128"/>
                          <a:ea typeface="BIZ UDP明朝 Medium" panose="02020500000000000000" pitchFamily="18" charset="-128"/>
                          <a:cs typeface="Arial" panose="020B0604020202020204" pitchFamily="34" charset="0"/>
                        </a:rPr>
                        <a:t>件</a:t>
                      </a:r>
                      <a:endParaRPr lang="en-US" altLang="ja-JP" sz="1100" kern="1200" spc="-100" baseline="0" dirty="0">
                        <a:solidFill>
                          <a:srgbClr val="000000"/>
                        </a:solidFill>
                        <a:effectLst/>
                        <a:latin typeface="BIZ UDP明朝 Medium" panose="02020500000000000000" pitchFamily="18" charset="-128"/>
                        <a:ea typeface="BIZ UDP明朝 Medium" panose="02020500000000000000" pitchFamily="18" charset="-128"/>
                        <a:cs typeface="Arial" panose="020B0604020202020204" pitchFamily="34" charset="0"/>
                      </a:endParaRPr>
                    </a:p>
                  </a:txBody>
                  <a:tcPr marL="18000" marR="1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74894661"/>
                  </a:ext>
                </a:extLst>
              </a:tr>
            </a:tbl>
          </a:graphicData>
        </a:graphic>
      </p:graphicFrame>
      <p:sp>
        <p:nvSpPr>
          <p:cNvPr id="120" name="テキスト ボックス 119">
            <a:extLst>
              <a:ext uri="{FF2B5EF4-FFF2-40B4-BE49-F238E27FC236}">
                <a16:creationId xmlns:a16="http://schemas.microsoft.com/office/drawing/2014/main" id="{66469FFE-9C99-70DD-54B7-2199BC1B144A}"/>
              </a:ext>
            </a:extLst>
          </p:cNvPr>
          <p:cNvSpPr txBox="1"/>
          <p:nvPr/>
        </p:nvSpPr>
        <p:spPr>
          <a:xfrm>
            <a:off x="8523234" y="6414867"/>
            <a:ext cx="1334582" cy="138499"/>
          </a:xfrm>
          <a:prstGeom prst="rect">
            <a:avLst/>
          </a:prstGeom>
          <a:noFill/>
        </p:spPr>
        <p:txBody>
          <a:bodyPr wrap="square" lIns="0" tIns="0" rIns="0" bIns="0" rtlCol="0">
            <a:spAutoFit/>
          </a:bodyPr>
          <a:lstStyle/>
          <a:p>
            <a:r>
              <a:rPr kumimoji="1" lang="en-US" altLang="ja-JP" sz="900">
                <a:latin typeface="BIZ UDPゴシック" panose="020B0400000000000000" pitchFamily="50" charset="-128"/>
                <a:ea typeface="BIZ UDPゴシック" panose="020B0400000000000000" pitchFamily="50" charset="-128"/>
              </a:rPr>
              <a:t>※</a:t>
            </a:r>
            <a:r>
              <a:rPr kumimoji="1" lang="zh-TW" altLang="en-US" sz="900">
                <a:latin typeface="BIZ UDPゴシック" panose="020B0400000000000000" pitchFamily="50" charset="-128"/>
                <a:ea typeface="BIZ UDPゴシック" panose="020B0400000000000000" pitchFamily="50" charset="-128"/>
              </a:rPr>
              <a:t>令和</a:t>
            </a:r>
            <a:r>
              <a:rPr kumimoji="1" lang="en-US" altLang="zh-TW" sz="900">
                <a:latin typeface="BIZ UDPゴシック" panose="020B0400000000000000" pitchFamily="50" charset="-128"/>
                <a:ea typeface="BIZ UDPゴシック" panose="020B0400000000000000" pitchFamily="50" charset="-128"/>
              </a:rPr>
              <a:t>8</a:t>
            </a:r>
            <a:r>
              <a:rPr kumimoji="1" lang="zh-TW" altLang="en-US" sz="900">
                <a:latin typeface="BIZ UDPゴシック" panose="020B0400000000000000" pitchFamily="50" charset="-128"/>
                <a:ea typeface="BIZ UDPゴシック" panose="020B0400000000000000" pitchFamily="50" charset="-128"/>
              </a:rPr>
              <a:t>年</a:t>
            </a:r>
            <a:r>
              <a:rPr kumimoji="1" lang="en-US" altLang="zh-TW" sz="900">
                <a:latin typeface="BIZ UDPゴシック" panose="020B0400000000000000" pitchFamily="50" charset="-128"/>
                <a:ea typeface="BIZ UDPゴシック" panose="020B0400000000000000" pitchFamily="50" charset="-128"/>
              </a:rPr>
              <a:t>3</a:t>
            </a:r>
            <a:r>
              <a:rPr kumimoji="1" lang="zh-TW" altLang="en-US" sz="900">
                <a:latin typeface="BIZ UDPゴシック" panose="020B0400000000000000" pitchFamily="50" charset="-128"/>
                <a:ea typeface="BIZ UDPゴシック" panose="020B0400000000000000" pitchFamily="50" charset="-128"/>
              </a:rPr>
              <a:t>月</a:t>
            </a:r>
            <a:r>
              <a:rPr kumimoji="1" lang="en-US" altLang="zh-TW" sz="900">
                <a:latin typeface="BIZ UDPゴシック" panose="020B0400000000000000" pitchFamily="50" charset="-128"/>
                <a:ea typeface="BIZ UDPゴシック" panose="020B0400000000000000" pitchFamily="50" charset="-128"/>
              </a:rPr>
              <a:t>31</a:t>
            </a:r>
            <a:r>
              <a:rPr kumimoji="1" lang="zh-TW" altLang="en-US" sz="900">
                <a:latin typeface="BIZ UDPゴシック" panose="020B0400000000000000" pitchFamily="50" charset="-128"/>
                <a:ea typeface="BIZ UDPゴシック" panose="020B0400000000000000" pitchFamily="50" charset="-128"/>
              </a:rPr>
              <a:t>日現在</a:t>
            </a:r>
            <a:endParaRPr kumimoji="1" lang="ja-JP" altLang="en-US" sz="90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686725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DB160-ADD0-55D0-758D-C1E71E7FCE90}"/>
            </a:ext>
          </a:extLst>
        </p:cNvPr>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0459D82D-E04C-9B14-8199-46C6B948E1B5}"/>
              </a:ext>
            </a:extLst>
          </p:cNvPr>
          <p:cNvSpPr/>
          <p:nvPr/>
        </p:nvSpPr>
        <p:spPr>
          <a:xfrm>
            <a:off x="53388" y="553008"/>
            <a:ext cx="9775783" cy="6286520"/>
          </a:xfrm>
          <a:prstGeom prst="rect">
            <a:avLst/>
          </a:prstGeom>
          <a:solidFill>
            <a:schemeClr val="bg1"/>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DD34607F-1A1E-FC35-A61B-28426F8F9F61}"/>
              </a:ext>
            </a:extLst>
          </p:cNvPr>
          <p:cNvSpPr/>
          <p:nvPr/>
        </p:nvSpPr>
        <p:spPr>
          <a:xfrm>
            <a:off x="0" y="1"/>
            <a:ext cx="9906000" cy="320734"/>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latin typeface="BIZ UDPゴシック" panose="020B0400000000000000" pitchFamily="50" charset="-128"/>
                <a:ea typeface="BIZ UDPゴシック" panose="020B0400000000000000" pitchFamily="50" charset="-128"/>
              </a:rPr>
              <a:t>　かほく市　令和</a:t>
            </a:r>
            <a:r>
              <a:rPr kumimoji="1" lang="en-US" altLang="ja-JP" b="1">
                <a:latin typeface="BIZ UDPゴシック" panose="020B0400000000000000" pitchFamily="50" charset="-128"/>
                <a:ea typeface="BIZ UDPゴシック" panose="020B0400000000000000" pitchFamily="50" charset="-128"/>
              </a:rPr>
              <a:t>6</a:t>
            </a:r>
            <a:r>
              <a:rPr kumimoji="1" lang="ja-JP" altLang="en-US" b="1">
                <a:latin typeface="BIZ UDPゴシック" panose="020B0400000000000000" pitchFamily="50" charset="-128"/>
                <a:ea typeface="BIZ UDPゴシック" panose="020B0400000000000000" pitchFamily="50" charset="-128"/>
              </a:rPr>
              <a:t>年能登半島地震検証報告書の概要</a:t>
            </a:r>
          </a:p>
        </p:txBody>
      </p:sp>
      <p:pic>
        <p:nvPicPr>
          <p:cNvPr id="3" name="図 2">
            <a:extLst>
              <a:ext uri="{FF2B5EF4-FFF2-40B4-BE49-F238E27FC236}">
                <a16:creationId xmlns:a16="http://schemas.microsoft.com/office/drawing/2014/main" id="{7C6BB828-79A6-66FD-F156-31444B372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5167" y="9719"/>
            <a:ext cx="366848" cy="288000"/>
          </a:xfrm>
          <a:prstGeom prst="rect">
            <a:avLst/>
          </a:prstGeom>
        </p:spPr>
      </p:pic>
      <p:graphicFrame>
        <p:nvGraphicFramePr>
          <p:cNvPr id="7" name="表 6">
            <a:extLst>
              <a:ext uri="{FF2B5EF4-FFF2-40B4-BE49-F238E27FC236}">
                <a16:creationId xmlns:a16="http://schemas.microsoft.com/office/drawing/2014/main" id="{385D7503-8663-D830-2961-6B3A4915E75B}"/>
              </a:ext>
            </a:extLst>
          </p:cNvPr>
          <p:cNvGraphicFramePr>
            <a:graphicFrameLocks noGrp="1"/>
          </p:cNvGraphicFramePr>
          <p:nvPr>
            <p:extLst>
              <p:ext uri="{D42A27DB-BD31-4B8C-83A1-F6EECF244321}">
                <p14:modId xmlns:p14="http://schemas.microsoft.com/office/powerpoint/2010/main" val="3481058709"/>
              </p:ext>
            </p:extLst>
          </p:nvPr>
        </p:nvGraphicFramePr>
        <p:xfrm>
          <a:off x="97136" y="1483194"/>
          <a:ext cx="4824000" cy="5320265"/>
        </p:xfrm>
        <a:graphic>
          <a:graphicData uri="http://schemas.openxmlformats.org/drawingml/2006/table">
            <a:tbl>
              <a:tblPr firstRow="1" bandRow="1">
                <a:tableStyleId>{5C22544A-7EE6-4342-B048-85BDC9FD1C3A}</a:tableStyleId>
              </a:tblPr>
              <a:tblGrid>
                <a:gridCol w="2016000">
                  <a:extLst>
                    <a:ext uri="{9D8B030D-6E8A-4147-A177-3AD203B41FA5}">
                      <a16:colId xmlns:a16="http://schemas.microsoft.com/office/drawing/2014/main" val="3249963908"/>
                    </a:ext>
                  </a:extLst>
                </a:gridCol>
                <a:gridCol w="2808000">
                  <a:extLst>
                    <a:ext uri="{9D8B030D-6E8A-4147-A177-3AD203B41FA5}">
                      <a16:colId xmlns:a16="http://schemas.microsoft.com/office/drawing/2014/main" val="1340865090"/>
                    </a:ext>
                  </a:extLst>
                </a:gridCol>
              </a:tblGrid>
              <a:tr h="249304">
                <a:tc gridSpan="2">
                  <a:txBody>
                    <a:bodyPr/>
                    <a:lstStyle/>
                    <a:p>
                      <a:r>
                        <a:rPr kumimoji="1" lang="en-US" altLang="ja-JP" sz="1200" b="1" dirty="0">
                          <a:solidFill>
                            <a:sysClr val="windowText" lastClr="000000"/>
                          </a:solidFill>
                          <a:latin typeface="BIZ UDPゴシック" panose="020B0400000000000000" pitchFamily="50" charset="-128"/>
                          <a:ea typeface="BIZ UDPゴシック" panose="020B0400000000000000" pitchFamily="50" charset="-128"/>
                        </a:rPr>
                        <a:t>【</a:t>
                      </a:r>
                      <a:r>
                        <a:rPr kumimoji="1" lang="ja-JP" altLang="en-US" sz="1200" b="1" dirty="0">
                          <a:solidFill>
                            <a:sysClr val="windowText" lastClr="000000"/>
                          </a:solidFill>
                          <a:latin typeface="BIZ UDPゴシック" panose="020B0400000000000000" pitchFamily="50" charset="-128"/>
                          <a:ea typeface="BIZ UDPゴシック" panose="020B0400000000000000" pitchFamily="50" charset="-128"/>
                        </a:rPr>
                        <a:t>検証項目①</a:t>
                      </a:r>
                      <a:r>
                        <a:rPr kumimoji="1" lang="en-US" altLang="ja-JP" sz="1200" b="1" dirty="0">
                          <a:solidFill>
                            <a:sysClr val="windowText" lastClr="000000"/>
                          </a:solidFill>
                          <a:latin typeface="BIZ UDPゴシック" panose="020B0400000000000000" pitchFamily="50" charset="-128"/>
                          <a:ea typeface="BIZ UDPゴシック" panose="020B0400000000000000" pitchFamily="50" charset="-128"/>
                        </a:rPr>
                        <a:t>】</a:t>
                      </a:r>
                      <a:r>
                        <a:rPr kumimoji="1" lang="ja-JP" altLang="en-US" sz="1200" b="1" dirty="0">
                          <a:solidFill>
                            <a:sysClr val="windowText" lastClr="000000"/>
                          </a:solidFill>
                          <a:latin typeface="BIZ UDPゴシック" panose="020B0400000000000000" pitchFamily="50" charset="-128"/>
                          <a:ea typeface="BIZ UDPゴシック" panose="020B0400000000000000" pitchFamily="50" charset="-128"/>
                        </a:rPr>
                        <a:t>災害対策本部の設置・運営</a:t>
                      </a:r>
                    </a:p>
                  </a:txBody>
                  <a:tcP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00A44A">
                        <a:alpha val="50196"/>
                      </a:srgbClr>
                    </a:solidFill>
                  </a:tcPr>
                </a:tc>
                <a:tc hMerge="1">
                  <a:txBody>
                    <a:bodyPr/>
                    <a:lstStyle/>
                    <a:p>
                      <a:endParaRPr kumimoji="1" lang="ja-JP" altLang="en-US" sz="1200" b="1">
                        <a:solidFill>
                          <a:sysClr val="windowText" lastClr="000000"/>
                        </a:solidFill>
                        <a:latin typeface="BIZ UDPゴシック" panose="020B0400000000000000" pitchFamily="50" charset="-128"/>
                        <a:ea typeface="BIZ UDPゴシック" panose="020B0400000000000000" pitchFamily="50" charset="-128"/>
                      </a:endParaRPr>
                    </a:p>
                  </a:txBody>
                  <a:tcP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00A44A">
                        <a:alpha val="50196"/>
                      </a:srgbClr>
                    </a:solidFill>
                  </a:tcPr>
                </a:tc>
                <a:extLst>
                  <a:ext uri="{0D108BD9-81ED-4DB2-BD59-A6C34878D82A}">
                    <a16:rowId xmlns:a16="http://schemas.microsoft.com/office/drawing/2014/main" val="1090319741"/>
                  </a:ext>
                </a:extLst>
              </a:tr>
              <a:tr h="223904">
                <a:tc>
                  <a:txBody>
                    <a:bodyPr/>
                    <a:lstStyle/>
                    <a:p>
                      <a:pPr algn="l">
                        <a:lnSpc>
                          <a:spcPts val="1600"/>
                        </a:lnSpc>
                      </a:pPr>
                      <a:r>
                        <a:rPr lang="ja-JP" altLang="en-US" sz="1200" b="1" dirty="0">
                          <a:solidFill>
                            <a:schemeClr val="tx1"/>
                          </a:solidFill>
                          <a:latin typeface="BIZ UDPゴシック" panose="020B0400000000000000" pitchFamily="50" charset="-128"/>
                          <a:ea typeface="BIZ UDPゴシック" panose="020B0400000000000000" pitchFamily="50" charset="-128"/>
                        </a:rPr>
                        <a:t>主な問題・課題</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accent3">
                        <a:lumMod val="20000"/>
                        <a:lumOff val="80000"/>
                      </a:schemeClr>
                    </a:solidFill>
                  </a:tcPr>
                </a:tc>
                <a:tc>
                  <a:txBody>
                    <a:bodyPr/>
                    <a:lstStyle/>
                    <a:p>
                      <a:pPr algn="l">
                        <a:lnSpc>
                          <a:spcPts val="1600"/>
                        </a:lnSpc>
                        <a:spcAft>
                          <a:spcPts val="300"/>
                        </a:spcAft>
                      </a:pPr>
                      <a:r>
                        <a:rPr lang="ja-JP" altLang="en-US" sz="1200" b="1" dirty="0">
                          <a:solidFill>
                            <a:schemeClr val="tx1"/>
                          </a:solidFill>
                          <a:latin typeface="BIZ UDPゴシック" panose="020B0400000000000000" pitchFamily="50" charset="-128"/>
                          <a:ea typeface="BIZ UDPゴシック" panose="020B0400000000000000" pitchFamily="50" charset="-128"/>
                        </a:rPr>
                        <a:t>主な改善の方向性</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79936764"/>
                  </a:ext>
                </a:extLst>
              </a:tr>
              <a:tr h="440660">
                <a:tc>
                  <a:txBody>
                    <a:bodyPr/>
                    <a:lstStyle/>
                    <a:p>
                      <a:pPr algn="l">
                        <a:lnSpc>
                          <a:spcPts val="1400"/>
                        </a:lnSpc>
                      </a:pPr>
                      <a:r>
                        <a:rPr lang="ja-JP" altLang="en-US" sz="1200" b="0" dirty="0">
                          <a:solidFill>
                            <a:schemeClr val="tx1"/>
                          </a:solidFill>
                          <a:latin typeface="BIZ UDPゴシック" panose="020B0400000000000000" pitchFamily="50" charset="-128"/>
                          <a:ea typeface="BIZ UDPゴシック" panose="020B0400000000000000" pitchFamily="50" charset="-128"/>
                        </a:rPr>
                        <a:t>体制・業務分担</a:t>
                      </a:r>
                      <a:endParaRPr lang="en-US" altLang="ja-JP" sz="1050" b="0" dirty="0">
                        <a:solidFill>
                          <a:schemeClr val="tx1"/>
                        </a:solidFill>
                        <a:latin typeface="BIZ UDPゴシック" panose="020B0400000000000000" pitchFamily="50" charset="-128"/>
                        <a:ea typeface="BIZ UDPゴシック" panose="020B0400000000000000" pitchFamily="50" charset="-128"/>
                      </a:endParaRPr>
                    </a:p>
                    <a:p>
                      <a:pPr algn="r">
                        <a:lnSpc>
                          <a:spcPts val="1400"/>
                        </a:lnSpc>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P.36</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P.26</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algn="l">
                        <a:lnSpc>
                          <a:spcPts val="1400"/>
                        </a:lnSpc>
                        <a:spcAft>
                          <a:spcPts val="300"/>
                        </a:spcAft>
                      </a:pPr>
                      <a:r>
                        <a:rPr kumimoji="1" lang="ja-JP" altLang="en-US" sz="1200" b="0" dirty="0">
                          <a:solidFill>
                            <a:srgbClr val="0070C0"/>
                          </a:solidFill>
                          <a:latin typeface="BIZ UDPゴシック" panose="020B0400000000000000" pitchFamily="50" charset="-128"/>
                          <a:ea typeface="BIZ UDPゴシック" panose="020B0400000000000000" pitchFamily="50" charset="-128"/>
                        </a:rPr>
                        <a:t>災害対応の実効性確保</a:t>
                      </a:r>
                      <a:endParaRPr kumimoji="1" lang="en-US" altLang="ja-JP" sz="1050" b="0" dirty="0">
                        <a:solidFill>
                          <a:srgbClr val="0070C0"/>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400"/>
                        </a:lnSpc>
                        <a:spcBef>
                          <a:spcPts val="0"/>
                        </a:spcBef>
                        <a:spcAft>
                          <a:spcPts val="30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P.39</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P.45</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884058258"/>
                  </a:ext>
                </a:extLst>
              </a:tr>
              <a:tr h="408573">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200" b="0" dirty="0">
                          <a:solidFill>
                            <a:schemeClr val="tx1"/>
                          </a:solidFill>
                          <a:latin typeface="BIZ UDPゴシック" panose="020B0400000000000000" pitchFamily="50" charset="-128"/>
                          <a:ea typeface="BIZ UDPゴシック" panose="020B0400000000000000" pitchFamily="50" charset="-128"/>
                        </a:rPr>
                        <a:t>被害状況の把握・記録</a:t>
                      </a:r>
                      <a:endParaRPr kumimoji="1" lang="en-US" altLang="ja-JP" sz="1200" b="0" dirty="0">
                        <a:solidFill>
                          <a:schemeClr val="tx1"/>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P.37</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P.27</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400"/>
                        </a:lnSpc>
                        <a:spcBef>
                          <a:spcPts val="0"/>
                        </a:spcBef>
                        <a:spcAft>
                          <a:spcPts val="300"/>
                        </a:spcAft>
                        <a:buClrTx/>
                        <a:buSzTx/>
                        <a:buFontTx/>
                        <a:buNone/>
                        <a:tabLst/>
                        <a:defRPr/>
                      </a:pPr>
                      <a:r>
                        <a:rPr kumimoji="1" lang="ja-JP" altLang="en-US" sz="1200" b="0" spc="-100" baseline="0" dirty="0">
                          <a:solidFill>
                            <a:srgbClr val="0070C0"/>
                          </a:solidFill>
                          <a:latin typeface="BIZ UDPゴシック" panose="020B0400000000000000" pitchFamily="50" charset="-128"/>
                          <a:ea typeface="BIZ UDPゴシック" panose="020B0400000000000000" pitchFamily="50" charset="-128"/>
                        </a:rPr>
                        <a:t>被害状況を迅速かつ正確に把握・記録できる体制の確立　   　　　　</a:t>
                      </a: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P.39</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P.46</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dirty="0">
                        <a:solidFill>
                          <a:srgbClr val="0070C0"/>
                        </a:solidFill>
                        <a:latin typeface="BIZ UDPゴシック" panose="020B0400000000000000" pitchFamily="50" charset="-128"/>
                        <a:ea typeface="BIZ UDPゴシック" panose="020B0400000000000000" pitchFamily="50" charset="-128"/>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4134506694"/>
                  </a:ext>
                </a:extLst>
              </a:tr>
              <a:tr h="440660">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200" b="0" spc="-170" baseline="0" dirty="0">
                          <a:solidFill>
                            <a:schemeClr val="tx1"/>
                          </a:solidFill>
                          <a:latin typeface="BIZ UDPゴシック" panose="020B0400000000000000" pitchFamily="50" charset="-128"/>
                          <a:ea typeface="BIZ UDPゴシック" panose="020B0400000000000000" pitchFamily="50" charset="-128"/>
                        </a:rPr>
                        <a:t>庁内の情報共有</a:t>
                      </a:r>
                      <a:endParaRPr kumimoji="1" lang="en-US" altLang="ja-JP" sz="1200" b="0" spc="-170" baseline="0" dirty="0">
                        <a:solidFill>
                          <a:schemeClr val="tx1"/>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P.37</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P.27</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400"/>
                        </a:lnSpc>
                        <a:spcBef>
                          <a:spcPts val="0"/>
                        </a:spcBef>
                        <a:spcAft>
                          <a:spcPts val="300"/>
                        </a:spcAft>
                        <a:buClrTx/>
                        <a:buSzTx/>
                        <a:buFontTx/>
                        <a:buNone/>
                        <a:tabLst/>
                        <a:defRPr/>
                      </a:pPr>
                      <a:r>
                        <a:rPr kumimoji="1" lang="ja-JP" altLang="en-US" sz="1200" b="0" spc="0" baseline="0" dirty="0">
                          <a:solidFill>
                            <a:srgbClr val="0070C0"/>
                          </a:solidFill>
                          <a:latin typeface="BIZ UDPゴシック" panose="020B0400000000000000" pitchFamily="50" charset="-128"/>
                          <a:ea typeface="BIZ UDPゴシック" panose="020B0400000000000000" pitchFamily="50" charset="-128"/>
                        </a:rPr>
                        <a:t>庁内の情報共有体制の構築と強化</a:t>
                      </a:r>
                      <a:endParaRPr kumimoji="1" lang="en-US" altLang="ja-JP" sz="1200" b="0" spc="0" baseline="0" dirty="0">
                        <a:solidFill>
                          <a:srgbClr val="0070C0"/>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400"/>
                        </a:lnSpc>
                        <a:spcBef>
                          <a:spcPts val="0"/>
                        </a:spcBef>
                        <a:spcAft>
                          <a:spcPts val="30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P.39</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P.47</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2051646710"/>
                  </a:ext>
                </a:extLst>
              </a:tr>
              <a:tr h="440660">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200" b="0" kern="1200" dirty="0">
                          <a:solidFill>
                            <a:schemeClr val="tx1"/>
                          </a:solidFill>
                          <a:latin typeface="BIZ UDPゴシック" panose="020B0400000000000000" pitchFamily="50" charset="-128"/>
                          <a:ea typeface="BIZ UDPゴシック" panose="020B0400000000000000" pitchFamily="50" charset="-128"/>
                          <a:cs typeface="+mn-cs"/>
                        </a:rPr>
                        <a:t>広聴・広報</a:t>
                      </a:r>
                      <a:endParaRPr kumimoji="1" lang="en-US" altLang="ja-JP" sz="1200" b="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P.37</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P.28</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400"/>
                        </a:lnSpc>
                        <a:spcBef>
                          <a:spcPts val="0"/>
                        </a:spcBef>
                        <a:spcAft>
                          <a:spcPts val="30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災害時の効果的な広聴・広報体制の確立</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30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P.39</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P.48</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233386242"/>
                  </a:ext>
                </a:extLst>
              </a:tr>
              <a:tr h="440660">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200" b="0" kern="1200" dirty="0">
                          <a:solidFill>
                            <a:schemeClr val="tx1"/>
                          </a:solidFill>
                          <a:latin typeface="BIZ UDPゴシック" panose="020B0400000000000000" pitchFamily="50" charset="-128"/>
                          <a:ea typeface="BIZ UDPゴシック" panose="020B0400000000000000" pitchFamily="50" charset="-128"/>
                          <a:cs typeface="+mn-cs"/>
                        </a:rPr>
                        <a:t>物資の確保・運搬</a:t>
                      </a:r>
                      <a:endParaRPr kumimoji="1" lang="en-US" altLang="ja-JP" sz="1200" b="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P.37</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P.30</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400"/>
                        </a:lnSpc>
                        <a:spcBef>
                          <a:spcPts val="0"/>
                        </a:spcBef>
                        <a:spcAft>
                          <a:spcPts val="30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被災者への安定的な物資供給網の確保</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30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P.40</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P.48</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412321352"/>
                  </a:ext>
                </a:extLst>
              </a:tr>
              <a:tr h="406034">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200" b="0" kern="1200" dirty="0">
                          <a:solidFill>
                            <a:schemeClr val="tx1"/>
                          </a:solidFill>
                          <a:latin typeface="BIZ UDPゴシック" panose="020B0400000000000000" pitchFamily="50" charset="-128"/>
                          <a:ea typeface="BIZ UDPゴシック" panose="020B0400000000000000" pitchFamily="50" charset="-128"/>
                          <a:cs typeface="+mn-cs"/>
                        </a:rPr>
                        <a:t>被災者支援</a:t>
                      </a:r>
                      <a:endParaRPr kumimoji="1" lang="en-US" altLang="ja-JP" sz="1200" b="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P.37</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P.30</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被災者支援の迅速化・効率化</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P.40</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P.49</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ja-JP" altLang="en-US"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995610601"/>
                  </a:ext>
                </a:extLst>
              </a:tr>
              <a:tr h="440660">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200" b="0" kern="1200" dirty="0">
                          <a:solidFill>
                            <a:schemeClr val="tx1"/>
                          </a:solidFill>
                          <a:latin typeface="BIZ UDPゴシック" panose="020B0400000000000000" pitchFamily="50" charset="-128"/>
                          <a:ea typeface="BIZ UDPゴシック" panose="020B0400000000000000" pitchFamily="50" charset="-128"/>
                          <a:cs typeface="+mn-cs"/>
                        </a:rPr>
                        <a:t>広域避難者</a:t>
                      </a:r>
                      <a:endParaRPr kumimoji="1" lang="en-US" altLang="ja-JP" sz="1200" b="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P.38</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P.31</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400"/>
                        </a:lnSpc>
                        <a:spcBef>
                          <a:spcPts val="0"/>
                        </a:spcBef>
                        <a:spcAft>
                          <a:spcPts val="30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広域避難者への対応力向上</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30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P.40</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P.49</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184119513"/>
                  </a:ext>
                </a:extLst>
              </a:tr>
              <a:tr h="440660">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200" b="0" kern="1200" dirty="0">
                          <a:solidFill>
                            <a:schemeClr val="tx1"/>
                          </a:solidFill>
                          <a:latin typeface="BIZ UDPゴシック" panose="020B0400000000000000" pitchFamily="50" charset="-128"/>
                          <a:ea typeface="BIZ UDPゴシック" panose="020B0400000000000000" pitchFamily="50" charset="-128"/>
                          <a:cs typeface="+mn-cs"/>
                        </a:rPr>
                        <a:t>執務スペース・資機材等</a:t>
                      </a:r>
                      <a:endParaRPr kumimoji="1" lang="en-US" altLang="ja-JP" sz="1200" b="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P.38</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P.32</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400"/>
                        </a:lnSpc>
                        <a:spcBef>
                          <a:spcPts val="0"/>
                        </a:spcBef>
                        <a:spcAft>
                          <a:spcPts val="30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災害時の業務継続性の確保</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30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P.40</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P.50</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535038141"/>
                  </a:ext>
                </a:extLst>
              </a:tr>
              <a:tr h="440660">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200" b="0" kern="1200" dirty="0">
                          <a:solidFill>
                            <a:schemeClr val="tx1"/>
                          </a:solidFill>
                          <a:latin typeface="BIZ UDPゴシック" panose="020B0400000000000000" pitchFamily="50" charset="-128"/>
                          <a:ea typeface="BIZ UDPゴシック" panose="020B0400000000000000" pitchFamily="50" charset="-128"/>
                          <a:cs typeface="+mn-cs"/>
                        </a:rPr>
                        <a:t>ライフライン確保</a:t>
                      </a:r>
                      <a:endParaRPr kumimoji="1" lang="en-US" altLang="ja-JP" sz="900" b="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P.38</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P.33</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400"/>
                        </a:lnSpc>
                        <a:spcBef>
                          <a:spcPts val="0"/>
                        </a:spcBef>
                        <a:spcAft>
                          <a:spcPts val="30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ライフライン停止に対応できる体制づくり</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30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P.40</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P.50</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000126914"/>
                  </a:ext>
                </a:extLst>
              </a:tr>
              <a:tr h="440660">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zh-TW" altLang="en-US" sz="1200" b="0" kern="1200" dirty="0">
                          <a:solidFill>
                            <a:schemeClr val="tx1"/>
                          </a:solidFill>
                          <a:latin typeface="BIZ UDPゴシック" panose="020B0400000000000000" pitchFamily="50" charset="-128"/>
                          <a:ea typeface="BIZ UDPゴシック" panose="020B0400000000000000" pitchFamily="50" charset="-128"/>
                          <a:cs typeface="+mn-cs"/>
                        </a:rPr>
                        <a:t>災害廃棄物処理</a:t>
                      </a:r>
                      <a:endParaRPr kumimoji="1" lang="en-US" altLang="zh-TW" sz="900" b="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P.39</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P.34</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400"/>
                        </a:lnSpc>
                        <a:spcBef>
                          <a:spcPts val="0"/>
                        </a:spcBef>
                        <a:spcAft>
                          <a:spcPts val="30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災害廃棄物処理に関する体制確保</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30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P.40</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P.51</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156237721"/>
                  </a:ext>
                </a:extLst>
              </a:tr>
              <a:tr h="440660">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200" b="0" kern="1200" dirty="0">
                          <a:solidFill>
                            <a:schemeClr val="tx1"/>
                          </a:solidFill>
                          <a:latin typeface="BIZ UDPゴシック" panose="020B0400000000000000" pitchFamily="50" charset="-128"/>
                          <a:ea typeface="BIZ UDPゴシック" panose="020B0400000000000000" pitchFamily="50" charset="-128"/>
                          <a:cs typeface="+mn-cs"/>
                        </a:rPr>
                        <a:t>液状化対策</a:t>
                      </a:r>
                      <a:endParaRPr kumimoji="1" lang="en-US" altLang="ja-JP" sz="900" b="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P.39</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P.34</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400"/>
                        </a:lnSpc>
                        <a:spcBef>
                          <a:spcPts val="0"/>
                        </a:spcBef>
                        <a:spcAft>
                          <a:spcPts val="30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再液状化防止対策の推進</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400"/>
                        </a:lnSpc>
                        <a:spcBef>
                          <a:spcPts val="0"/>
                        </a:spcBef>
                        <a:spcAft>
                          <a:spcPts val="30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P.41</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P.51</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2581416602"/>
                  </a:ext>
                </a:extLst>
              </a:tr>
            </a:tbl>
          </a:graphicData>
        </a:graphic>
      </p:graphicFrame>
      <p:graphicFrame>
        <p:nvGraphicFramePr>
          <p:cNvPr id="8" name="表 7">
            <a:extLst>
              <a:ext uri="{FF2B5EF4-FFF2-40B4-BE49-F238E27FC236}">
                <a16:creationId xmlns:a16="http://schemas.microsoft.com/office/drawing/2014/main" id="{735A113C-1AD6-D180-F54C-6F38B68C7C98}"/>
              </a:ext>
            </a:extLst>
          </p:cNvPr>
          <p:cNvGraphicFramePr>
            <a:graphicFrameLocks noGrp="1"/>
          </p:cNvGraphicFramePr>
          <p:nvPr>
            <p:extLst>
              <p:ext uri="{D42A27DB-BD31-4B8C-83A1-F6EECF244321}">
                <p14:modId xmlns:p14="http://schemas.microsoft.com/office/powerpoint/2010/main" val="1998307949"/>
              </p:ext>
            </p:extLst>
          </p:nvPr>
        </p:nvGraphicFramePr>
        <p:xfrm>
          <a:off x="5005171" y="550090"/>
          <a:ext cx="4824000" cy="6286520"/>
        </p:xfrm>
        <a:graphic>
          <a:graphicData uri="http://schemas.openxmlformats.org/drawingml/2006/table">
            <a:tbl>
              <a:tblPr firstRow="1" bandRow="1">
                <a:tableStyleId>{5C22544A-7EE6-4342-B048-85BDC9FD1C3A}</a:tableStyleId>
              </a:tblPr>
              <a:tblGrid>
                <a:gridCol w="2016000">
                  <a:extLst>
                    <a:ext uri="{9D8B030D-6E8A-4147-A177-3AD203B41FA5}">
                      <a16:colId xmlns:a16="http://schemas.microsoft.com/office/drawing/2014/main" val="3249963908"/>
                    </a:ext>
                  </a:extLst>
                </a:gridCol>
                <a:gridCol w="2808000">
                  <a:extLst>
                    <a:ext uri="{9D8B030D-6E8A-4147-A177-3AD203B41FA5}">
                      <a16:colId xmlns:a16="http://schemas.microsoft.com/office/drawing/2014/main" val="4095801618"/>
                    </a:ext>
                  </a:extLst>
                </a:gridCol>
              </a:tblGrid>
              <a:tr h="254441">
                <a:tc gridSpan="2">
                  <a:txBody>
                    <a:bodyPr/>
                    <a:lstStyle/>
                    <a:p>
                      <a:r>
                        <a:rPr kumimoji="1" lang="en-US" altLang="ja-JP" sz="1200" b="1" dirty="0">
                          <a:solidFill>
                            <a:sysClr val="windowText" lastClr="000000"/>
                          </a:solidFill>
                          <a:latin typeface="BIZ UDPゴシック" panose="020B0400000000000000" pitchFamily="50" charset="-128"/>
                          <a:ea typeface="BIZ UDPゴシック" panose="020B0400000000000000" pitchFamily="50" charset="-128"/>
                        </a:rPr>
                        <a:t>【</a:t>
                      </a:r>
                      <a:r>
                        <a:rPr kumimoji="1" lang="ja-JP" altLang="en-US" sz="1200" b="1" dirty="0">
                          <a:solidFill>
                            <a:sysClr val="windowText" lastClr="000000"/>
                          </a:solidFill>
                          <a:latin typeface="BIZ UDPゴシック" panose="020B0400000000000000" pitchFamily="50" charset="-128"/>
                          <a:ea typeface="BIZ UDPゴシック" panose="020B0400000000000000" pitchFamily="50" charset="-128"/>
                        </a:rPr>
                        <a:t>検証項目②</a:t>
                      </a:r>
                      <a:r>
                        <a:rPr kumimoji="1" lang="en-US" altLang="ja-JP" sz="1200" b="1" dirty="0">
                          <a:solidFill>
                            <a:sysClr val="windowText" lastClr="000000"/>
                          </a:solidFill>
                          <a:latin typeface="BIZ UDPゴシック" panose="020B0400000000000000" pitchFamily="50" charset="-128"/>
                          <a:ea typeface="BIZ UDPゴシック" panose="020B0400000000000000" pitchFamily="50" charset="-128"/>
                        </a:rPr>
                        <a:t>】</a:t>
                      </a:r>
                      <a:r>
                        <a:rPr kumimoji="1" lang="ja-JP" altLang="en-US" sz="1200" b="1" dirty="0">
                          <a:solidFill>
                            <a:sysClr val="windowText" lastClr="000000"/>
                          </a:solidFill>
                          <a:latin typeface="BIZ UDPゴシック" panose="020B0400000000000000" pitchFamily="50" charset="-128"/>
                          <a:ea typeface="BIZ UDPゴシック" panose="020B0400000000000000" pitchFamily="50" charset="-128"/>
                        </a:rPr>
                        <a:t>避難所開設・運営</a:t>
                      </a:r>
                    </a:p>
                  </a:txBody>
                  <a:tcPr marT="36000" marB="36000">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00A44A">
                        <a:alpha val="50196"/>
                      </a:srgbClr>
                    </a:solidFill>
                  </a:tcPr>
                </a:tc>
                <a:tc hMerge="1">
                  <a:txBody>
                    <a:bodyPr/>
                    <a:lstStyle/>
                    <a:p>
                      <a:endParaRPr kumimoji="1" lang="ja-JP" altLang="en-US" sz="1200" b="1">
                        <a:solidFill>
                          <a:sysClr val="windowText" lastClr="000000"/>
                        </a:solidFill>
                        <a:latin typeface="BIZ UDPゴシック" panose="020B0400000000000000" pitchFamily="50" charset="-128"/>
                        <a:ea typeface="BIZ UDPゴシック" panose="020B0400000000000000" pitchFamily="50" charset="-128"/>
                      </a:endParaRPr>
                    </a:p>
                  </a:txBody>
                  <a:tcP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00A44A">
                        <a:alpha val="50196"/>
                      </a:srgbClr>
                    </a:solidFill>
                  </a:tcPr>
                </a:tc>
                <a:extLst>
                  <a:ext uri="{0D108BD9-81ED-4DB2-BD59-A6C34878D82A}">
                    <a16:rowId xmlns:a16="http://schemas.microsoft.com/office/drawing/2014/main" val="1090319741"/>
                  </a:ext>
                </a:extLst>
              </a:tr>
              <a:tr h="245946">
                <a:tc>
                  <a:txBody>
                    <a:bodyPr/>
                    <a:lstStyle/>
                    <a:p>
                      <a:pPr algn="l">
                        <a:lnSpc>
                          <a:spcPts val="1600"/>
                        </a:lnSpc>
                      </a:pPr>
                      <a:r>
                        <a:rPr lang="ja-JP" altLang="en-US" sz="1200" b="1" dirty="0">
                          <a:solidFill>
                            <a:schemeClr val="tx1"/>
                          </a:solidFill>
                          <a:latin typeface="BIZ UDPゴシック" panose="020B0400000000000000" pitchFamily="50" charset="-128"/>
                          <a:ea typeface="BIZ UDPゴシック" panose="020B0400000000000000" pitchFamily="50" charset="-128"/>
                        </a:rPr>
                        <a:t>主な問題・課題</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C2F1C8"/>
                    </a:solidFill>
                  </a:tcPr>
                </a:tc>
                <a:tc>
                  <a:txBody>
                    <a:bodyPr/>
                    <a:lstStyle/>
                    <a:p>
                      <a:pPr algn="l">
                        <a:lnSpc>
                          <a:spcPts val="1600"/>
                        </a:lnSpc>
                        <a:spcAft>
                          <a:spcPts val="300"/>
                        </a:spcAft>
                      </a:pPr>
                      <a:r>
                        <a:rPr lang="ja-JP" altLang="en-US" sz="1200" b="1" dirty="0">
                          <a:solidFill>
                            <a:schemeClr val="tx1"/>
                          </a:solidFill>
                          <a:latin typeface="BIZ UDPゴシック" panose="020B0400000000000000" pitchFamily="50" charset="-128"/>
                          <a:ea typeface="BIZ UDPゴシック" panose="020B0400000000000000" pitchFamily="50" charset="-128"/>
                        </a:rPr>
                        <a:t>主な改善の方向性</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C2F1C8"/>
                    </a:solidFill>
                  </a:tcPr>
                </a:tc>
                <a:extLst>
                  <a:ext uri="{0D108BD9-81ED-4DB2-BD59-A6C34878D82A}">
                    <a16:rowId xmlns:a16="http://schemas.microsoft.com/office/drawing/2014/main" val="3341954497"/>
                  </a:ext>
                </a:extLst>
              </a:tr>
              <a:tr h="36297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lang="ja-JP" altLang="en-US" sz="1200" b="0" spc="-110" baseline="0" dirty="0">
                          <a:solidFill>
                            <a:schemeClr val="tx1"/>
                          </a:solidFill>
                          <a:latin typeface="BIZ UDPゴシック" panose="020B0400000000000000" pitchFamily="50" charset="-128"/>
                          <a:ea typeface="BIZ UDPゴシック" panose="020B0400000000000000" pitchFamily="50" charset="-128"/>
                        </a:rPr>
                        <a:t>避難所等の開設・運営</a:t>
                      </a:r>
                      <a:endParaRPr lang="en-US" altLang="ja-JP" sz="900" b="0" spc="-110" baseline="0" dirty="0">
                        <a:solidFill>
                          <a:schemeClr val="tx1"/>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P.43</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P.35</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spc="-110" baseline="0" dirty="0">
                          <a:solidFill>
                            <a:srgbClr val="0070C0"/>
                          </a:solidFill>
                          <a:latin typeface="BIZ UDPゴシック" panose="020B0400000000000000" pitchFamily="50" charset="-128"/>
                          <a:ea typeface="BIZ UDPゴシック" panose="020B0400000000000000" pitchFamily="50" charset="-128"/>
                        </a:rPr>
                        <a:t>避難所開設・運営の実効性向上</a:t>
                      </a:r>
                      <a:r>
                        <a:rPr kumimoji="1" lang="en-US" altLang="ja-JP" sz="900" b="0" spc="-110" baseline="0" dirty="0">
                          <a:solidFill>
                            <a:srgbClr val="0070C0"/>
                          </a:solidFill>
                          <a:latin typeface="BIZ UDPゴシック" panose="020B0400000000000000" pitchFamily="50" charset="-128"/>
                          <a:ea typeface="BIZ UDPゴシック" panose="020B0400000000000000" pitchFamily="50" charset="-128"/>
                        </a:rPr>
                        <a:t> </a:t>
                      </a:r>
                    </a:p>
                    <a:p>
                      <a:pPr marL="0" marR="0" lvl="0" indent="0" algn="l" defTabSz="914400" rtl="0" eaLnBrk="1" fontAlgn="auto" latinLnBrk="0" hangingPunct="1">
                        <a:lnSpc>
                          <a:spcPts val="1350"/>
                        </a:lnSpc>
                        <a:spcBef>
                          <a:spcPts val="0"/>
                        </a:spcBef>
                        <a:spcAft>
                          <a:spcPts val="0"/>
                        </a:spcAft>
                        <a:buClrTx/>
                        <a:buSzTx/>
                        <a:buFontTx/>
                        <a:buNone/>
                        <a:tabLst/>
                        <a:defRPr/>
                      </a:pPr>
                      <a:r>
                        <a:rPr kumimoji="1" lang="en-US" altLang="ja-JP" sz="900" b="0" spc="-110" baseline="0" dirty="0">
                          <a:solidFill>
                            <a:srgbClr val="0070C0"/>
                          </a:solidFill>
                          <a:latin typeface="BIZ UDPゴシック" panose="020B0400000000000000" pitchFamily="50" charset="-128"/>
                          <a:ea typeface="BIZ UDPゴシック" panose="020B0400000000000000" pitchFamily="50" charset="-128"/>
                        </a:rPr>
                        <a:t>                                              </a:t>
                      </a: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P.45</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P.51</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884058258"/>
                  </a:ext>
                </a:extLst>
              </a:tr>
              <a:tr h="390925">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dirty="0">
                          <a:solidFill>
                            <a:schemeClr val="tx1"/>
                          </a:solidFill>
                          <a:latin typeface="BIZ UDPゴシック" panose="020B0400000000000000" pitchFamily="50" charset="-128"/>
                          <a:ea typeface="BIZ UDPゴシック" panose="020B0400000000000000" pitchFamily="50" charset="-128"/>
                        </a:rPr>
                        <a:t>指定避難所以外の避難先</a:t>
                      </a:r>
                      <a:endParaRPr kumimoji="1" lang="en-US" altLang="ja-JP" sz="900" b="0" dirty="0">
                        <a:solidFill>
                          <a:schemeClr val="tx1"/>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P.43</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P.36</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ja-JP" altLang="en-US" sz="900" b="0" dirty="0">
                        <a:solidFill>
                          <a:schemeClr val="tx1"/>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dirty="0">
                          <a:solidFill>
                            <a:srgbClr val="0070C0"/>
                          </a:solidFill>
                          <a:latin typeface="BIZ UDPゴシック" panose="020B0400000000000000" pitchFamily="50" charset="-128"/>
                          <a:ea typeface="BIZ UDPゴシック" panose="020B0400000000000000" pitchFamily="50" charset="-128"/>
                        </a:rPr>
                        <a:t>届出避難所（仮）の位置付けの明確化・制度の創設   　　　 </a:t>
                      </a: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P.45</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P.52</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dirty="0">
                        <a:solidFill>
                          <a:srgbClr val="0070C0"/>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600710396"/>
                  </a:ext>
                </a:extLst>
              </a:tr>
              <a:tr h="36297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spc="0" baseline="0" dirty="0">
                          <a:solidFill>
                            <a:schemeClr val="tx1"/>
                          </a:solidFill>
                          <a:latin typeface="BIZ UDPゴシック" panose="020B0400000000000000" pitchFamily="50" charset="-128"/>
                          <a:ea typeface="BIZ UDPゴシック" panose="020B0400000000000000" pitchFamily="50" charset="-128"/>
                        </a:rPr>
                        <a:t>福祉避難所の開設・運営</a:t>
                      </a:r>
                      <a:endParaRPr kumimoji="1" lang="en-US" altLang="ja-JP" sz="1200" b="0" spc="0" baseline="0" dirty="0">
                        <a:solidFill>
                          <a:schemeClr val="tx1"/>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P.44</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P.37</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ja-JP" altLang="en-US" sz="900" b="0" spc="0" baseline="0" dirty="0">
                        <a:solidFill>
                          <a:schemeClr val="tx1"/>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spc="0" baseline="0" dirty="0">
                          <a:solidFill>
                            <a:srgbClr val="0070C0"/>
                          </a:solidFill>
                          <a:latin typeface="BIZ UDPゴシック" panose="020B0400000000000000" pitchFamily="50" charset="-128"/>
                          <a:ea typeface="BIZ UDPゴシック" panose="020B0400000000000000" pitchFamily="50" charset="-128"/>
                        </a:rPr>
                        <a:t>福祉避難所の開設・運営の実効性向上</a:t>
                      </a:r>
                      <a:endParaRPr kumimoji="1" lang="en-US" altLang="ja-JP" sz="1200" b="0" spc="0" baseline="0" dirty="0">
                        <a:solidFill>
                          <a:srgbClr val="0070C0"/>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P.45</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P.53</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spc="0" baseline="0" dirty="0">
                        <a:solidFill>
                          <a:srgbClr val="0070C0"/>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4134506694"/>
                  </a:ext>
                </a:extLst>
              </a:tr>
              <a:tr h="36297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kern="1200" spc="-110" baseline="0" dirty="0">
                          <a:solidFill>
                            <a:schemeClr val="tx1"/>
                          </a:solidFill>
                          <a:latin typeface="BIZ UDPゴシック" panose="020B0400000000000000" pitchFamily="50" charset="-128"/>
                          <a:ea typeface="BIZ UDPゴシック" panose="020B0400000000000000" pitchFamily="50" charset="-128"/>
                          <a:cs typeface="+mn-cs"/>
                        </a:rPr>
                        <a:t>避難所等の物資・環境整備</a:t>
                      </a:r>
                      <a:endParaRPr kumimoji="1" lang="en-US" altLang="ja-JP" sz="1200" b="0" kern="1200" spc="-110" baseline="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P.44</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P.37</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spc="-110" baseline="0" dirty="0">
                        <a:solidFill>
                          <a:schemeClr val="tx1"/>
                        </a:solidFill>
                        <a:latin typeface="BIZ UDPゴシック" panose="020B0400000000000000" pitchFamily="50" charset="-128"/>
                        <a:ea typeface="BIZ UDPゴシック" panose="020B0400000000000000" pitchFamily="50" charset="-128"/>
                        <a:cs typeface="+mn-cs"/>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kern="1200" spc="-110" baseline="0" dirty="0">
                          <a:solidFill>
                            <a:srgbClr val="0070C0"/>
                          </a:solidFill>
                          <a:latin typeface="BIZ UDPゴシック" panose="020B0400000000000000" pitchFamily="50" charset="-128"/>
                          <a:ea typeface="BIZ UDPゴシック" panose="020B0400000000000000" pitchFamily="50" charset="-128"/>
                          <a:cs typeface="+mn-cs"/>
                        </a:rPr>
                        <a:t>備蓄物資・避難所環境の見直し</a:t>
                      </a:r>
                      <a:endParaRPr kumimoji="1" lang="en-US" altLang="ja-JP" sz="1200" b="0" kern="1200" spc="-110" baseline="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P.46</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P.54</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spc="-110" baseline="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2891262965"/>
                  </a:ext>
                </a:extLst>
              </a:tr>
              <a:tr h="25444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a:solidFill>
                            <a:sysClr val="windowText" lastClr="000000"/>
                          </a:solidFill>
                          <a:latin typeface="BIZ UDPゴシック" panose="020B0400000000000000" pitchFamily="50" charset="-128"/>
                          <a:ea typeface="BIZ UDPゴシック" panose="020B0400000000000000" pitchFamily="50" charset="-128"/>
                        </a:rPr>
                        <a:t>【</a:t>
                      </a:r>
                      <a:r>
                        <a:rPr kumimoji="1" lang="ja-JP" altLang="en-US" sz="1200" b="1">
                          <a:solidFill>
                            <a:sysClr val="windowText" lastClr="000000"/>
                          </a:solidFill>
                          <a:latin typeface="BIZ UDPゴシック" panose="020B0400000000000000" pitchFamily="50" charset="-128"/>
                          <a:ea typeface="BIZ UDPゴシック" panose="020B0400000000000000" pitchFamily="50" charset="-128"/>
                        </a:rPr>
                        <a:t>検証項目③</a:t>
                      </a:r>
                      <a:r>
                        <a:rPr kumimoji="1" lang="en-US" altLang="ja-JP" sz="1200" b="1">
                          <a:solidFill>
                            <a:sysClr val="windowText" lastClr="000000"/>
                          </a:solidFill>
                          <a:latin typeface="BIZ UDPゴシック" panose="020B0400000000000000" pitchFamily="50" charset="-128"/>
                          <a:ea typeface="BIZ UDPゴシック" panose="020B0400000000000000" pitchFamily="50" charset="-128"/>
                        </a:rPr>
                        <a:t>】</a:t>
                      </a:r>
                      <a:r>
                        <a:rPr kumimoji="1" lang="ja-JP" altLang="en-US" sz="1200" b="1">
                          <a:solidFill>
                            <a:sysClr val="windowText" lastClr="000000"/>
                          </a:solidFill>
                          <a:latin typeface="BIZ UDPゴシック" panose="020B0400000000000000" pitchFamily="50" charset="-128"/>
                          <a:ea typeface="BIZ UDPゴシック" panose="020B0400000000000000" pitchFamily="50" charset="-128"/>
                        </a:rPr>
                        <a:t>住民の避難行動</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00A44A">
                        <a:alpha val="5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kern="1200">
                        <a:solidFill>
                          <a:schemeClr val="dk1"/>
                        </a:solidFill>
                        <a:latin typeface="BIZ UDP明朝 Medium" panose="02020500000000000000" pitchFamily="18" charset="-128"/>
                        <a:ea typeface="BIZ UDP明朝 Medium" panose="02020500000000000000" pitchFamily="18"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38325949"/>
                  </a:ext>
                </a:extLst>
              </a:tr>
              <a:tr h="245946">
                <a:tc>
                  <a:txBody>
                    <a:bodyPr/>
                    <a:lstStyle/>
                    <a:p>
                      <a:pPr algn="l">
                        <a:lnSpc>
                          <a:spcPts val="1600"/>
                        </a:lnSpc>
                      </a:pPr>
                      <a:r>
                        <a:rPr lang="ja-JP" altLang="en-US" sz="1200" b="1" dirty="0">
                          <a:solidFill>
                            <a:schemeClr val="tx1"/>
                          </a:solidFill>
                          <a:latin typeface="BIZ UDPゴシック" panose="020B0400000000000000" pitchFamily="50" charset="-128"/>
                          <a:ea typeface="BIZ UDPゴシック" panose="020B0400000000000000" pitchFamily="50" charset="-128"/>
                        </a:rPr>
                        <a:t>主な問題・課題</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C2F1C8"/>
                    </a:solidFill>
                  </a:tcPr>
                </a:tc>
                <a:tc>
                  <a:txBody>
                    <a:bodyPr/>
                    <a:lstStyle/>
                    <a:p>
                      <a:pPr algn="l">
                        <a:lnSpc>
                          <a:spcPts val="1600"/>
                        </a:lnSpc>
                        <a:spcAft>
                          <a:spcPts val="300"/>
                        </a:spcAft>
                      </a:pPr>
                      <a:r>
                        <a:rPr lang="ja-JP" altLang="en-US" sz="1200" b="1" dirty="0">
                          <a:solidFill>
                            <a:schemeClr val="tx1"/>
                          </a:solidFill>
                          <a:latin typeface="BIZ UDPゴシック" panose="020B0400000000000000" pitchFamily="50" charset="-128"/>
                          <a:ea typeface="BIZ UDPゴシック" panose="020B0400000000000000" pitchFamily="50" charset="-128"/>
                        </a:rPr>
                        <a:t>主な改善の方向性</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C2F1C8"/>
                    </a:solidFill>
                  </a:tcPr>
                </a:tc>
                <a:extLst>
                  <a:ext uri="{0D108BD9-81ED-4DB2-BD59-A6C34878D82A}">
                    <a16:rowId xmlns:a16="http://schemas.microsoft.com/office/drawing/2014/main" val="272654417"/>
                  </a:ext>
                </a:extLst>
              </a:tr>
              <a:tr h="235245">
                <a:tc>
                  <a:txBody>
                    <a:bodyPr/>
                    <a:lstStyle/>
                    <a:p>
                      <a:pPr algn="l">
                        <a:lnSpc>
                          <a:spcPts val="1350"/>
                        </a:lnSpc>
                      </a:pPr>
                      <a:r>
                        <a:rPr lang="ja-JP" altLang="en-US" sz="1200" b="0" dirty="0">
                          <a:solidFill>
                            <a:schemeClr val="tx1"/>
                          </a:solidFill>
                          <a:latin typeface="BIZ UDPゴシック" panose="020B0400000000000000" pitchFamily="50" charset="-128"/>
                          <a:ea typeface="BIZ UDPゴシック" panose="020B0400000000000000" pitchFamily="50" charset="-128"/>
                        </a:rPr>
                        <a:t>避難行動　</a:t>
                      </a:r>
                      <a:endParaRPr lang="en-US" altLang="ja-JP" sz="1200" b="0" dirty="0">
                        <a:solidFill>
                          <a:schemeClr val="tx1"/>
                        </a:solidFill>
                        <a:latin typeface="BIZ UDPゴシック" panose="020B0400000000000000" pitchFamily="50" charset="-128"/>
                        <a:ea typeface="BIZ UDPゴシック" panose="020B0400000000000000" pitchFamily="50" charset="-128"/>
                      </a:endParaRPr>
                    </a:p>
                    <a:p>
                      <a:pPr algn="l">
                        <a:lnSpc>
                          <a:spcPts val="1350"/>
                        </a:lnSpc>
                      </a:pPr>
                      <a:r>
                        <a:rPr lang="ja-JP" altLang="en-US" sz="1200" b="0" dirty="0">
                          <a:solidFill>
                            <a:schemeClr val="tx1"/>
                          </a:solidFill>
                          <a:latin typeface="BIZ UDPゴシック" panose="020B0400000000000000" pitchFamily="50" charset="-128"/>
                          <a:ea typeface="BIZ UDPゴシック" panose="020B0400000000000000" pitchFamily="50" charset="-128"/>
                        </a:rPr>
                        <a:t>　　　　 </a:t>
                      </a: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P.47</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P.39</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algn="l">
                        <a:lnSpc>
                          <a:spcPts val="1350"/>
                        </a:lnSpc>
                      </a:pPr>
                      <a:r>
                        <a:rPr lang="ja-JP" altLang="en-US" sz="1200" b="0" spc="-50" baseline="0" dirty="0">
                          <a:solidFill>
                            <a:srgbClr val="0070C0"/>
                          </a:solidFill>
                          <a:latin typeface="BIZ UDPゴシック" panose="020B0400000000000000" pitchFamily="50" charset="-128"/>
                          <a:ea typeface="BIZ UDPゴシック" panose="020B0400000000000000" pitchFamily="50" charset="-128"/>
                        </a:rPr>
                        <a:t>住民の防災意識の向上</a:t>
                      </a:r>
                      <a:r>
                        <a:rPr lang="ja-JP" altLang="en-US" sz="1200" b="0" spc="-100" baseline="0" dirty="0">
                          <a:solidFill>
                            <a:srgbClr val="0070C0"/>
                          </a:solidFill>
                          <a:latin typeface="BIZ UDPゴシック" panose="020B0400000000000000" pitchFamily="50" charset="-128"/>
                          <a:ea typeface="BIZ UDPゴシック" panose="020B0400000000000000" pitchFamily="50" charset="-128"/>
                        </a:rPr>
                        <a:t>　  </a:t>
                      </a:r>
                      <a:endParaRPr lang="en-US" altLang="ja-JP" sz="1200" b="0" spc="-100" baseline="0" dirty="0">
                        <a:solidFill>
                          <a:srgbClr val="0070C0"/>
                        </a:solidFill>
                        <a:latin typeface="BIZ UDPゴシック" panose="020B0400000000000000" pitchFamily="50" charset="-128"/>
                        <a:ea typeface="BIZ UDPゴシック" panose="020B0400000000000000" pitchFamily="50" charset="-128"/>
                      </a:endParaRPr>
                    </a:p>
                    <a:p>
                      <a:pPr algn="l">
                        <a:lnSpc>
                          <a:spcPts val="1350"/>
                        </a:lnSpc>
                      </a:pPr>
                      <a:r>
                        <a:rPr lang="en-US" altLang="ja-JP" sz="1200" b="0" spc="-100" baseline="0" dirty="0">
                          <a:solidFill>
                            <a:srgbClr val="0070C0"/>
                          </a:solidFill>
                          <a:latin typeface="BIZ UDPゴシック" panose="020B0400000000000000" pitchFamily="50" charset="-128"/>
                          <a:ea typeface="BIZ UDPゴシック" panose="020B0400000000000000" pitchFamily="50" charset="-128"/>
                        </a:rPr>
                        <a:t>                               </a:t>
                      </a:r>
                      <a:r>
                        <a:rPr lang="ja-JP" altLang="en-US" sz="900" b="0" spc="-100" baseline="0" dirty="0">
                          <a:solidFill>
                            <a:schemeClr val="tx1"/>
                          </a:solidFill>
                          <a:latin typeface="BIZ UDPゴシック" panose="020B0400000000000000" pitchFamily="50" charset="-128"/>
                          <a:ea typeface="BIZ UDPゴシック" panose="020B0400000000000000" pitchFamily="50" charset="-128"/>
                        </a:rPr>
                        <a:t>［本編</a:t>
                      </a:r>
                      <a:r>
                        <a:rPr lang="en-US" altLang="ja-JP" sz="900" b="0" spc="-100" baseline="0" dirty="0">
                          <a:solidFill>
                            <a:schemeClr val="tx1"/>
                          </a:solidFill>
                          <a:latin typeface="BIZ UDPゴシック" panose="020B0400000000000000" pitchFamily="50" charset="-128"/>
                          <a:ea typeface="BIZ UDPゴシック" panose="020B0400000000000000" pitchFamily="50" charset="-128"/>
                        </a:rPr>
                        <a:t>P.49</a:t>
                      </a:r>
                      <a:r>
                        <a:rPr lang="ja-JP" altLang="en-US" sz="900" b="0" spc="-100" baseline="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spc="-100" baseline="0" dirty="0">
                          <a:solidFill>
                            <a:schemeClr val="tx1"/>
                          </a:solidFill>
                          <a:latin typeface="BIZ UDPゴシック" panose="020B0400000000000000" pitchFamily="50" charset="-128"/>
                          <a:ea typeface="BIZ UDPゴシック" panose="020B0400000000000000" pitchFamily="50" charset="-128"/>
                        </a:rPr>
                        <a:t>P.55</a:t>
                      </a:r>
                      <a:r>
                        <a:rPr lang="ja-JP" altLang="en-US" sz="900" b="0" spc="-100" baseline="0" dirty="0">
                          <a:solidFill>
                            <a:schemeClr val="tx1"/>
                          </a:solidFill>
                          <a:latin typeface="BIZ UDPゴシック" panose="020B0400000000000000" pitchFamily="50" charset="-128"/>
                          <a:ea typeface="BIZ UDPゴシック" panose="020B0400000000000000" pitchFamily="50" charset="-128"/>
                        </a:rPr>
                        <a:t>］</a:t>
                      </a:r>
                      <a:endParaRPr lang="ja-JP" altLang="en-US" sz="900" b="0" spc="-100" baseline="0" dirty="0">
                        <a:solidFill>
                          <a:srgbClr val="0070C0"/>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429523282"/>
                  </a:ext>
                </a:extLst>
              </a:tr>
              <a:tr h="36297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zh-TW" altLang="en-US" sz="1200" b="0" dirty="0">
                          <a:solidFill>
                            <a:schemeClr val="tx1"/>
                          </a:solidFill>
                          <a:latin typeface="BIZ UDPゴシック" panose="020B0400000000000000" pitchFamily="50" charset="-128"/>
                          <a:ea typeface="BIZ UDPゴシック" panose="020B0400000000000000" pitchFamily="50" charset="-128"/>
                        </a:rPr>
                        <a:t>要配慮者対応</a:t>
                      </a:r>
                      <a:endParaRPr kumimoji="1" lang="en-US" altLang="zh-TW" sz="1200" b="0" dirty="0">
                        <a:solidFill>
                          <a:schemeClr val="tx1"/>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P.48</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P.40</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dirty="0">
                        <a:solidFill>
                          <a:schemeClr val="tx1"/>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dirty="0">
                          <a:solidFill>
                            <a:srgbClr val="0070C0"/>
                          </a:solidFill>
                          <a:latin typeface="BIZ UDPゴシック" panose="020B0400000000000000" pitchFamily="50" charset="-128"/>
                          <a:ea typeface="BIZ UDPゴシック" panose="020B0400000000000000" pitchFamily="50" charset="-128"/>
                        </a:rPr>
                        <a:t>要配慮者の支援体制の充実</a:t>
                      </a:r>
                      <a:endParaRPr kumimoji="1" lang="en-US" altLang="ja-JP" sz="1200" b="0" dirty="0">
                        <a:solidFill>
                          <a:srgbClr val="0070C0"/>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P.49</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P.56</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dirty="0">
                        <a:solidFill>
                          <a:srgbClr val="0070C0"/>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180970293"/>
                  </a:ext>
                </a:extLst>
              </a:tr>
              <a:tr h="25444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ysClr val="windowText" lastClr="000000"/>
                          </a:solidFill>
                          <a:latin typeface="BIZ UDPゴシック" panose="020B0400000000000000" pitchFamily="50" charset="-128"/>
                          <a:ea typeface="BIZ UDPゴシック" panose="020B0400000000000000" pitchFamily="50" charset="-128"/>
                        </a:rPr>
                        <a:t>【</a:t>
                      </a:r>
                      <a:r>
                        <a:rPr kumimoji="1" lang="ja-JP" altLang="en-US" sz="1200" b="1" dirty="0">
                          <a:solidFill>
                            <a:sysClr val="windowText" lastClr="000000"/>
                          </a:solidFill>
                          <a:latin typeface="BIZ UDPゴシック" panose="020B0400000000000000" pitchFamily="50" charset="-128"/>
                          <a:ea typeface="BIZ UDPゴシック" panose="020B0400000000000000" pitchFamily="50" charset="-128"/>
                        </a:rPr>
                        <a:t>検証項目④</a:t>
                      </a:r>
                      <a:r>
                        <a:rPr kumimoji="1" lang="en-US" altLang="ja-JP" sz="1200" b="1" dirty="0">
                          <a:solidFill>
                            <a:sysClr val="windowText" lastClr="000000"/>
                          </a:solidFill>
                          <a:latin typeface="BIZ UDPゴシック" panose="020B0400000000000000" pitchFamily="50" charset="-128"/>
                          <a:ea typeface="BIZ UDPゴシック" panose="020B0400000000000000" pitchFamily="50" charset="-128"/>
                        </a:rPr>
                        <a:t>】</a:t>
                      </a:r>
                      <a:r>
                        <a:rPr kumimoji="1" lang="ja-JP" altLang="en-US" sz="1200" b="1" dirty="0">
                          <a:solidFill>
                            <a:sysClr val="windowText" lastClr="000000"/>
                          </a:solidFill>
                          <a:latin typeface="BIZ UDPゴシック" panose="020B0400000000000000" pitchFamily="50" charset="-128"/>
                          <a:ea typeface="BIZ UDPゴシック" panose="020B0400000000000000" pitchFamily="50" charset="-128"/>
                        </a:rPr>
                        <a:t>関係機関との連携</a:t>
                      </a:r>
                      <a:endParaRPr kumimoji="1" lang="en-US" altLang="ja-JP" sz="1200" kern="1200" dirty="0">
                        <a:solidFill>
                          <a:srgbClr val="0070C0"/>
                        </a:solidFill>
                        <a:latin typeface="BIZ UDP明朝 Medium" panose="02020500000000000000" pitchFamily="18" charset="-128"/>
                        <a:ea typeface="BIZ UDP明朝 Medium" panose="02020500000000000000" pitchFamily="18"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00A44A">
                        <a:alpha val="5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kern="1200">
                        <a:solidFill>
                          <a:schemeClr val="dk1"/>
                        </a:solidFill>
                        <a:latin typeface="BIZ UDP明朝 Medium" panose="02020500000000000000" pitchFamily="18" charset="-128"/>
                        <a:ea typeface="BIZ UDP明朝 Medium" panose="02020500000000000000" pitchFamily="18" charset="-128"/>
                        <a:cs typeface="+mn-cs"/>
                      </a:endParaRP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677433708"/>
                  </a:ext>
                </a:extLst>
              </a:tr>
              <a:tr h="245946">
                <a:tc>
                  <a:txBody>
                    <a:bodyPr/>
                    <a:lstStyle/>
                    <a:p>
                      <a:pPr algn="l">
                        <a:lnSpc>
                          <a:spcPts val="1600"/>
                        </a:lnSpc>
                      </a:pPr>
                      <a:r>
                        <a:rPr lang="ja-JP" altLang="en-US" sz="1200" b="1" dirty="0">
                          <a:solidFill>
                            <a:schemeClr val="tx1"/>
                          </a:solidFill>
                          <a:latin typeface="BIZ UDPゴシック" panose="020B0400000000000000" pitchFamily="50" charset="-128"/>
                          <a:ea typeface="BIZ UDPゴシック" panose="020B0400000000000000" pitchFamily="50" charset="-128"/>
                        </a:rPr>
                        <a:t>主な問題・課題</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C2F1C8"/>
                    </a:solidFill>
                  </a:tcPr>
                </a:tc>
                <a:tc>
                  <a:txBody>
                    <a:bodyPr/>
                    <a:lstStyle/>
                    <a:p>
                      <a:pPr algn="l">
                        <a:lnSpc>
                          <a:spcPts val="1600"/>
                        </a:lnSpc>
                        <a:spcAft>
                          <a:spcPts val="300"/>
                        </a:spcAft>
                      </a:pPr>
                      <a:r>
                        <a:rPr lang="ja-JP" altLang="en-US" sz="1200" b="1" dirty="0">
                          <a:solidFill>
                            <a:schemeClr val="tx1"/>
                          </a:solidFill>
                          <a:latin typeface="BIZ UDPゴシック" panose="020B0400000000000000" pitchFamily="50" charset="-128"/>
                          <a:ea typeface="BIZ UDPゴシック" panose="020B0400000000000000" pitchFamily="50" charset="-128"/>
                        </a:rPr>
                        <a:t>主な改善の方向性</a:t>
                      </a:r>
                    </a:p>
                  </a:txBody>
                  <a:tcPr marL="36000" marR="36000" marT="36000" marB="36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rgbClr val="C2F1C8"/>
                    </a:solidFill>
                  </a:tcPr>
                </a:tc>
                <a:extLst>
                  <a:ext uri="{0D108BD9-81ED-4DB2-BD59-A6C34878D82A}">
                    <a16:rowId xmlns:a16="http://schemas.microsoft.com/office/drawing/2014/main" val="3159048449"/>
                  </a:ext>
                </a:extLst>
              </a:tr>
              <a:tr h="362970">
                <a:tc>
                  <a:txBody>
                    <a:bodyPr/>
                    <a:lstStyle/>
                    <a:p>
                      <a:pPr algn="l">
                        <a:lnSpc>
                          <a:spcPts val="1350"/>
                        </a:lnSpc>
                      </a:pPr>
                      <a:r>
                        <a:rPr lang="ja-JP" altLang="en-US" sz="1200" b="0" dirty="0">
                          <a:solidFill>
                            <a:schemeClr val="tx1"/>
                          </a:solidFill>
                          <a:latin typeface="BIZ UDPゴシック" panose="020B0400000000000000" pitchFamily="50" charset="-128"/>
                          <a:ea typeface="BIZ UDPゴシック" panose="020B0400000000000000" pitchFamily="50" charset="-128"/>
                        </a:rPr>
                        <a:t>受援・応援体制</a:t>
                      </a:r>
                      <a:endParaRPr lang="en-US" altLang="ja-JP" sz="1200" b="0" dirty="0">
                        <a:solidFill>
                          <a:schemeClr val="tx1"/>
                        </a:solidFill>
                        <a:latin typeface="BIZ UDPゴシック" panose="020B0400000000000000" pitchFamily="50" charset="-128"/>
                        <a:ea typeface="BIZ UDPゴシック" panose="020B0400000000000000" pitchFamily="50" charset="-128"/>
                      </a:endParaRPr>
                    </a:p>
                    <a:p>
                      <a:pPr algn="r">
                        <a:lnSpc>
                          <a:spcPts val="1350"/>
                        </a:lnSpc>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P.50</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P.41</a:t>
                      </a:r>
                      <a:r>
                        <a:rPr lang="ja-JP" altLang="en-US" sz="900" b="0" dirty="0">
                          <a:solidFill>
                            <a:schemeClr val="tx1"/>
                          </a:solidFill>
                          <a:latin typeface="BIZ UDPゴシック" panose="020B0400000000000000" pitchFamily="50" charset="-128"/>
                          <a:ea typeface="BIZ UDPゴシック" panose="020B0400000000000000" pitchFamily="50" charset="-128"/>
                        </a:rPr>
                        <a:t>］</a:t>
                      </a: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algn="l">
                        <a:lnSpc>
                          <a:spcPts val="1350"/>
                        </a:lnSpc>
                      </a:pPr>
                      <a:r>
                        <a:rPr kumimoji="1" lang="ja-JP" altLang="en-US" sz="1200" b="0" dirty="0">
                          <a:solidFill>
                            <a:srgbClr val="0070C0"/>
                          </a:solidFill>
                          <a:latin typeface="BIZ UDPゴシック" panose="020B0400000000000000" pitchFamily="50" charset="-128"/>
                          <a:ea typeface="BIZ UDPゴシック" panose="020B0400000000000000" pitchFamily="50" charset="-128"/>
                        </a:rPr>
                        <a:t>受援・応援体制の構築</a:t>
                      </a:r>
                      <a:endParaRPr kumimoji="1" lang="en-US" altLang="ja-JP" sz="1200" b="0" dirty="0">
                        <a:solidFill>
                          <a:srgbClr val="0070C0"/>
                        </a:solidFill>
                        <a:latin typeface="BIZ UDPゴシック" panose="020B0400000000000000" pitchFamily="50" charset="-128"/>
                        <a:ea typeface="BIZ UDPゴシック" panose="020B0400000000000000" pitchFamily="50" charset="-128"/>
                      </a:endParaRPr>
                    </a:p>
                    <a:p>
                      <a:pPr algn="r">
                        <a:lnSpc>
                          <a:spcPts val="1350"/>
                        </a:lnSpc>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P.52</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P.57</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lang="ja-JP" altLang="en-US" sz="900" b="0" dirty="0">
                        <a:solidFill>
                          <a:srgbClr val="0070C0"/>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382820693"/>
                  </a:ext>
                </a:extLst>
              </a:tr>
              <a:tr h="36297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spc="-100" baseline="0" dirty="0">
                          <a:solidFill>
                            <a:schemeClr val="tx1"/>
                          </a:solidFill>
                          <a:latin typeface="BIZ UDPゴシック" panose="020B0400000000000000" pitchFamily="50" charset="-128"/>
                          <a:ea typeface="BIZ UDPゴシック" panose="020B0400000000000000" pitchFamily="50" charset="-128"/>
                        </a:rPr>
                        <a:t>国・県・他自治体との連携</a:t>
                      </a:r>
                      <a:endParaRPr kumimoji="1" lang="en-US" altLang="ja-JP" sz="1200" b="0" spc="-100" baseline="0" dirty="0">
                        <a:solidFill>
                          <a:schemeClr val="tx1"/>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P.51</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P.41</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spc="-100" baseline="0" dirty="0">
                        <a:solidFill>
                          <a:schemeClr val="tx1"/>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spc="-100" baseline="0" dirty="0">
                          <a:solidFill>
                            <a:srgbClr val="0070C0"/>
                          </a:solidFill>
                          <a:latin typeface="BIZ UDPゴシック" panose="020B0400000000000000" pitchFamily="50" charset="-128"/>
                          <a:ea typeface="BIZ UDPゴシック" panose="020B0400000000000000" pitchFamily="50" charset="-128"/>
                        </a:rPr>
                        <a:t>国・県・他自治体との連絡体制の確立</a:t>
                      </a:r>
                      <a:endParaRPr kumimoji="1" lang="en-US" altLang="ja-JP" sz="1200" b="0" spc="-100" baseline="0" dirty="0">
                        <a:solidFill>
                          <a:srgbClr val="0070C0"/>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P.52</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P.57</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spc="-100" baseline="0" dirty="0">
                        <a:solidFill>
                          <a:srgbClr val="0070C0"/>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588205282"/>
                  </a:ext>
                </a:extLst>
              </a:tr>
              <a:tr h="36297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spc="-170" baseline="0" dirty="0">
                          <a:solidFill>
                            <a:schemeClr val="tx1"/>
                          </a:solidFill>
                          <a:latin typeface="BIZ UDPゴシック" panose="020B0400000000000000" pitchFamily="50" charset="-128"/>
                          <a:ea typeface="BIZ UDPゴシック" panose="020B0400000000000000" pitchFamily="50" charset="-128"/>
                        </a:rPr>
                        <a:t>自主防災組織との連携</a:t>
                      </a:r>
                      <a:endParaRPr kumimoji="1" lang="en-US" altLang="ja-JP" sz="1200" b="0" spc="-170" baseline="0" dirty="0">
                        <a:solidFill>
                          <a:schemeClr val="tx1"/>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P.51</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P.42</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ja-JP" altLang="en-US" sz="900" b="0" spc="-170" baseline="0" dirty="0">
                        <a:solidFill>
                          <a:schemeClr val="tx1"/>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spc="-170" baseline="0" dirty="0">
                          <a:solidFill>
                            <a:srgbClr val="0070C0"/>
                          </a:solidFill>
                          <a:latin typeface="BIZ UDPゴシック" panose="020B0400000000000000" pitchFamily="50" charset="-128"/>
                          <a:ea typeface="BIZ UDPゴシック" panose="020B0400000000000000" pitchFamily="50" charset="-128"/>
                        </a:rPr>
                        <a:t>自主防災組織との連携体制の強化</a:t>
                      </a:r>
                      <a:endParaRPr kumimoji="1" lang="en-US" altLang="ja-JP" sz="1200" b="0" spc="-170" baseline="0" dirty="0">
                        <a:solidFill>
                          <a:srgbClr val="0070C0"/>
                        </a:solidFill>
                        <a:latin typeface="BIZ UDPゴシック" panose="020B0400000000000000" pitchFamily="50" charset="-128"/>
                        <a:ea typeface="BIZ UDPゴシック" panose="020B0400000000000000" pitchFamily="50" charset="-128"/>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P.52</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P.58</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spc="-170" baseline="0" dirty="0">
                        <a:solidFill>
                          <a:srgbClr val="0070C0"/>
                        </a:solidFill>
                        <a:latin typeface="BIZ UDPゴシック" panose="020B0400000000000000" pitchFamily="50" charset="-128"/>
                        <a:ea typeface="BIZ UDPゴシック" panose="020B0400000000000000" pitchFamily="50" charset="-128"/>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421032887"/>
                  </a:ext>
                </a:extLst>
              </a:tr>
              <a:tr h="36297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kern="1200" dirty="0">
                          <a:solidFill>
                            <a:schemeClr val="tx1"/>
                          </a:solidFill>
                          <a:latin typeface="BIZ UDPゴシック" panose="020B0400000000000000" pitchFamily="50" charset="-128"/>
                          <a:ea typeface="BIZ UDPゴシック" panose="020B0400000000000000" pitchFamily="50" charset="-128"/>
                          <a:cs typeface="+mn-cs"/>
                        </a:rPr>
                        <a:t>防災士との連携</a:t>
                      </a:r>
                      <a:endParaRPr kumimoji="1" lang="en-US" altLang="ja-JP" sz="1200" b="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P.51</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P.42</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chemeClr val="tx1"/>
                        </a:solidFill>
                        <a:latin typeface="BIZ UDPゴシック" panose="020B0400000000000000" pitchFamily="50" charset="-128"/>
                        <a:ea typeface="BIZ UDPゴシック" panose="020B0400000000000000" pitchFamily="50" charset="-128"/>
                        <a:cs typeface="+mn-cs"/>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防災士との連携体制の強化</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P.52</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P.58</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2403086308"/>
                  </a:ext>
                </a:extLst>
              </a:tr>
              <a:tr h="36297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kern="1200" dirty="0">
                          <a:solidFill>
                            <a:schemeClr val="tx1"/>
                          </a:solidFill>
                          <a:latin typeface="BIZ UDPゴシック" panose="020B0400000000000000" pitchFamily="50" charset="-128"/>
                          <a:ea typeface="BIZ UDPゴシック" panose="020B0400000000000000" pitchFamily="50" charset="-128"/>
                          <a:cs typeface="+mn-cs"/>
                        </a:rPr>
                        <a:t>福祉事業者との連携</a:t>
                      </a:r>
                      <a:endParaRPr kumimoji="1" lang="en-US" altLang="ja-JP" sz="1200" b="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P.51</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P.43</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chemeClr val="tx1"/>
                        </a:solidFill>
                        <a:latin typeface="BIZ UDPゴシック" panose="020B0400000000000000" pitchFamily="50" charset="-128"/>
                        <a:ea typeface="BIZ UDPゴシック" panose="020B0400000000000000" pitchFamily="50" charset="-128"/>
                        <a:cs typeface="+mn-cs"/>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保健医療福祉活動の実効性向上</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P.53</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P.58</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3558112082"/>
                  </a:ext>
                </a:extLst>
              </a:tr>
              <a:tr h="36297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kern="1200" spc="-110" baseline="0" dirty="0">
                          <a:solidFill>
                            <a:schemeClr val="tx1"/>
                          </a:solidFill>
                          <a:latin typeface="BIZ UDPゴシック" panose="020B0400000000000000" pitchFamily="50" charset="-128"/>
                          <a:ea typeface="BIZ UDPゴシック" panose="020B0400000000000000" pitchFamily="50" charset="-128"/>
                          <a:cs typeface="+mn-cs"/>
                        </a:rPr>
                        <a:t>ボランティア活動</a:t>
                      </a:r>
                      <a:endParaRPr kumimoji="1" lang="en-US" altLang="ja-JP" sz="1200" b="0" kern="1200" spc="-110" baseline="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P.52</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P.43</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spc="-110" baseline="0" dirty="0">
                        <a:solidFill>
                          <a:schemeClr val="tx1"/>
                        </a:solidFill>
                        <a:latin typeface="BIZ UDPゴシック" panose="020B0400000000000000" pitchFamily="50" charset="-128"/>
                        <a:ea typeface="BIZ UDPゴシック" panose="020B0400000000000000" pitchFamily="50" charset="-128"/>
                        <a:cs typeface="+mn-cs"/>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kern="1200" spc="-110" baseline="0" dirty="0">
                          <a:solidFill>
                            <a:srgbClr val="0070C0"/>
                          </a:solidFill>
                          <a:latin typeface="BIZ UDPゴシック" panose="020B0400000000000000" pitchFamily="50" charset="-128"/>
                          <a:ea typeface="BIZ UDPゴシック" panose="020B0400000000000000" pitchFamily="50" charset="-128"/>
                          <a:cs typeface="+mn-cs"/>
                        </a:rPr>
                        <a:t>ボランティア活動の実効性向上</a:t>
                      </a:r>
                      <a:endParaRPr kumimoji="1" lang="en-US" altLang="ja-JP" sz="1200" b="0" kern="1200" spc="-110" baseline="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P.53</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P.59</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spc="-110" baseline="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604595362"/>
                  </a:ext>
                </a:extLst>
              </a:tr>
              <a:tr h="36297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kern="1200" spc="-110" baseline="0" dirty="0">
                          <a:solidFill>
                            <a:schemeClr val="tx1"/>
                          </a:solidFill>
                          <a:latin typeface="BIZ UDPゴシック" panose="020B0400000000000000" pitchFamily="50" charset="-128"/>
                          <a:ea typeface="BIZ UDPゴシック" panose="020B0400000000000000" pitchFamily="50" charset="-128"/>
                          <a:cs typeface="+mn-cs"/>
                        </a:rPr>
                        <a:t>その他の防災関係機関との連携</a:t>
                      </a:r>
                      <a:endParaRPr kumimoji="1" lang="en-US" altLang="ja-JP" sz="1400" b="0" kern="1200" spc="-110" baseline="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P.52</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dirty="0">
                          <a:solidFill>
                            <a:schemeClr val="tx1"/>
                          </a:solidFill>
                          <a:latin typeface="BIZ UDPゴシック" panose="020B0400000000000000" pitchFamily="50" charset="-128"/>
                          <a:ea typeface="BIZ UDPゴシック" panose="020B0400000000000000" pitchFamily="50" charset="-128"/>
                        </a:rPr>
                        <a:t>P.44</a:t>
                      </a:r>
                      <a:r>
                        <a:rPr lang="ja-JP" altLang="en-US" sz="900" b="0" dirty="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spc="-110" baseline="0" dirty="0">
                        <a:solidFill>
                          <a:schemeClr val="tx1"/>
                        </a:solidFill>
                        <a:latin typeface="BIZ UDPゴシック" panose="020B0400000000000000" pitchFamily="50" charset="-128"/>
                        <a:ea typeface="BIZ UDPゴシック" panose="020B0400000000000000" pitchFamily="50" charset="-128"/>
                        <a:cs typeface="+mn-cs"/>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lumMod val="75000"/>
                        <a:alpha val="50000"/>
                      </a:schemeClr>
                    </a:solidFill>
                  </a:tcPr>
                </a:tc>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r>
                        <a:rPr kumimoji="1" lang="ja-JP" altLang="en-US" sz="1200" b="0" kern="1200" dirty="0">
                          <a:solidFill>
                            <a:srgbClr val="0070C0"/>
                          </a:solidFill>
                          <a:latin typeface="BIZ UDPゴシック" panose="020B0400000000000000" pitchFamily="50" charset="-128"/>
                          <a:ea typeface="BIZ UDPゴシック" panose="020B0400000000000000" pitchFamily="50" charset="-128"/>
                          <a:cs typeface="+mn-cs"/>
                        </a:rPr>
                        <a:t>関係機関との連携強化</a:t>
                      </a:r>
                      <a:endParaRPr kumimoji="1" lang="en-US" altLang="ja-JP" sz="1200" b="0" kern="1200" dirty="0">
                        <a:solidFill>
                          <a:srgbClr val="0070C0"/>
                        </a:solidFill>
                        <a:latin typeface="BIZ UDPゴシック" panose="020B0400000000000000" pitchFamily="50" charset="-128"/>
                        <a:ea typeface="BIZ UDPゴシック" panose="020B0400000000000000" pitchFamily="50" charset="-128"/>
                        <a:cs typeface="+mn-cs"/>
                      </a:endParaRPr>
                    </a:p>
                    <a:p>
                      <a:pPr marL="0" marR="0" lvl="0" indent="0" algn="r" defTabSz="914400" rtl="0" eaLnBrk="1" fontAlgn="auto" latinLnBrk="0" hangingPunct="1">
                        <a:lnSpc>
                          <a:spcPts val="1350"/>
                        </a:lnSpc>
                        <a:spcBef>
                          <a:spcPts val="0"/>
                        </a:spcBef>
                        <a:spcAft>
                          <a:spcPts val="0"/>
                        </a:spcAft>
                        <a:buClrTx/>
                        <a:buSzTx/>
                        <a:buFontTx/>
                        <a:buNone/>
                        <a:tabLst/>
                        <a:defRPr/>
                      </a:pPr>
                      <a:r>
                        <a:rPr lang="ja-JP" altLang="en-US" sz="900" b="0" dirty="0">
                          <a:solidFill>
                            <a:schemeClr val="tx1"/>
                          </a:solidFill>
                          <a:latin typeface="BIZ UDPゴシック" panose="020B0400000000000000" pitchFamily="50" charset="-128"/>
                          <a:ea typeface="BIZ UDPゴシック" panose="020B0400000000000000" pitchFamily="50" charset="-128"/>
                        </a:rPr>
                        <a:t>［本編</a:t>
                      </a:r>
                      <a:r>
                        <a:rPr lang="en-US" altLang="ja-JP" sz="900" b="0" dirty="0">
                          <a:solidFill>
                            <a:schemeClr val="tx1"/>
                          </a:solidFill>
                          <a:latin typeface="BIZ UDPゴシック" panose="020B0400000000000000" pitchFamily="50" charset="-128"/>
                          <a:ea typeface="BIZ UDPゴシック" panose="020B0400000000000000" pitchFamily="50" charset="-128"/>
                        </a:rPr>
                        <a:t>P.53</a:t>
                      </a:r>
                      <a:r>
                        <a:rPr lang="ja-JP" altLang="en-US" sz="900" b="0" dirty="0">
                          <a:solidFill>
                            <a:schemeClr val="tx1"/>
                          </a:solidFill>
                          <a:latin typeface="BIZ UDPゴシック" panose="020B0400000000000000" pitchFamily="50" charset="-128"/>
                          <a:ea typeface="BIZ UDPゴシック" panose="020B0400000000000000" pitchFamily="50" charset="-128"/>
                        </a:rPr>
                        <a:t>、巻末資料</a:t>
                      </a:r>
                      <a:r>
                        <a:rPr lang="en-US" altLang="ja-JP" sz="900" b="0">
                          <a:solidFill>
                            <a:schemeClr val="tx1"/>
                          </a:solidFill>
                          <a:latin typeface="BIZ UDPゴシック" panose="020B0400000000000000" pitchFamily="50" charset="-128"/>
                          <a:ea typeface="BIZ UDPゴシック" panose="020B0400000000000000" pitchFamily="50" charset="-128"/>
                        </a:rPr>
                        <a:t>P.59</a:t>
                      </a:r>
                      <a:r>
                        <a:rPr lang="ja-JP" altLang="en-US" sz="900" b="0">
                          <a:solidFill>
                            <a:schemeClr val="tx1"/>
                          </a:solidFill>
                          <a:latin typeface="BIZ UDPゴシック" panose="020B0400000000000000" pitchFamily="50" charset="-128"/>
                          <a:ea typeface="BIZ UDPゴシック" panose="020B0400000000000000" pitchFamily="50" charset="-128"/>
                        </a:rPr>
                        <a:t>］</a:t>
                      </a:r>
                      <a:endParaRPr kumimoji="1" lang="en-US" altLang="ja-JP" sz="900" b="0" kern="1200" dirty="0">
                        <a:solidFill>
                          <a:srgbClr val="0070C0"/>
                        </a:solidFill>
                        <a:latin typeface="BIZ UDPゴシック" panose="020B0400000000000000" pitchFamily="50" charset="-128"/>
                        <a:ea typeface="BIZ UDPゴシック" panose="020B0400000000000000" pitchFamily="50" charset="-128"/>
                        <a:cs typeface="+mn-cs"/>
                      </a:endParaRPr>
                    </a:p>
                  </a:txBody>
                  <a:tcPr marL="36000" marR="36000" marT="18000" marB="18000" anchor="ctr">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2508095623"/>
                  </a:ext>
                </a:extLst>
              </a:tr>
            </a:tbl>
          </a:graphicData>
        </a:graphic>
      </p:graphicFrame>
      <p:sp>
        <p:nvSpPr>
          <p:cNvPr id="12" name="四角形: 1 つの角を切り取り 1 つの角を丸める 11">
            <a:extLst>
              <a:ext uri="{FF2B5EF4-FFF2-40B4-BE49-F238E27FC236}">
                <a16:creationId xmlns:a16="http://schemas.microsoft.com/office/drawing/2014/main" id="{4B258B49-3691-3B73-2F07-83F4B315062F}"/>
              </a:ext>
            </a:extLst>
          </p:cNvPr>
          <p:cNvSpPr/>
          <p:nvPr/>
        </p:nvSpPr>
        <p:spPr>
          <a:xfrm>
            <a:off x="58357" y="341526"/>
            <a:ext cx="3841642" cy="216000"/>
          </a:xfrm>
          <a:prstGeom prst="snipRoundRect">
            <a:avLst>
              <a:gd name="adj1" fmla="val 0"/>
              <a:gd name="adj2" fmla="val 16667"/>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tIns="18000" bIns="18000" rtlCol="0" anchor="ctr"/>
          <a:lstStyle/>
          <a:p>
            <a:r>
              <a:rPr kumimoji="1" lang="ja-JP" altLang="en-US" sz="1600" b="1" dirty="0">
                <a:latin typeface="BIZ UDPゴシック" panose="020B0400000000000000" pitchFamily="50" charset="-128"/>
                <a:ea typeface="BIZ UDPゴシック" panose="020B0400000000000000" pitchFamily="50" charset="-128"/>
              </a:rPr>
              <a:t>第４章　災害検証　</a:t>
            </a:r>
            <a:r>
              <a:rPr kumimoji="1" lang="ja-JP" altLang="en-US" sz="1100" dirty="0">
                <a:latin typeface="BIZ UDPゴシック" panose="020B0400000000000000" pitchFamily="50" charset="-128"/>
                <a:ea typeface="BIZ UDPゴシック" panose="020B0400000000000000" pitchFamily="50" charset="-128"/>
              </a:rPr>
              <a:t>［本編</a:t>
            </a:r>
            <a:r>
              <a:rPr kumimoji="1" lang="en-US" altLang="ja-JP" sz="1100" dirty="0">
                <a:latin typeface="BIZ UDPゴシック" panose="020B0400000000000000" pitchFamily="50" charset="-128"/>
                <a:ea typeface="BIZ UDPゴシック" panose="020B0400000000000000" pitchFamily="50" charset="-128"/>
              </a:rPr>
              <a:t>P.32</a:t>
            </a:r>
            <a:r>
              <a:rPr kumimoji="1" lang="ja-JP" altLang="en-US" sz="1100" dirty="0">
                <a:latin typeface="BIZ UDPゴシック" panose="020B0400000000000000" pitchFamily="50" charset="-128"/>
                <a:ea typeface="BIZ UDPゴシック" panose="020B0400000000000000" pitchFamily="50" charset="-128"/>
              </a:rPr>
              <a:t>～</a:t>
            </a:r>
            <a:r>
              <a:rPr kumimoji="1" lang="en-US" altLang="ja-JP" sz="1100" dirty="0">
                <a:latin typeface="BIZ UDPゴシック" panose="020B0400000000000000" pitchFamily="50" charset="-128"/>
                <a:ea typeface="BIZ UDPゴシック" panose="020B0400000000000000" pitchFamily="50" charset="-128"/>
              </a:rPr>
              <a:t>53</a:t>
            </a:r>
            <a:r>
              <a:rPr kumimoji="1" lang="ja-JP" altLang="en-US" sz="1100" dirty="0">
                <a:latin typeface="BIZ UDPゴシック" panose="020B0400000000000000" pitchFamily="50" charset="-128"/>
                <a:ea typeface="BIZ UDPゴシック" panose="020B0400000000000000" pitchFamily="50" charset="-128"/>
              </a:rPr>
              <a:t>、巻末資料］</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3C2925C8-376D-6482-E1A8-120816C12DB5}"/>
              </a:ext>
            </a:extLst>
          </p:cNvPr>
          <p:cNvSpPr txBox="1"/>
          <p:nvPr/>
        </p:nvSpPr>
        <p:spPr>
          <a:xfrm>
            <a:off x="67593" y="718230"/>
            <a:ext cx="4885407" cy="553998"/>
          </a:xfrm>
          <a:prstGeom prst="rect">
            <a:avLst/>
          </a:prstGeom>
          <a:noFill/>
        </p:spPr>
        <p:txBody>
          <a:bodyPr wrap="square" tIns="0" rIns="0" bIns="0" rtlCol="0">
            <a:spAutoFit/>
          </a:bodyPr>
          <a:lstStyle/>
          <a:p>
            <a:r>
              <a:rPr kumimoji="1" lang="ja-JP" altLang="en-US" sz="1200" dirty="0">
                <a:solidFill>
                  <a:sysClr val="windowText" lastClr="000000"/>
                </a:solidFill>
                <a:latin typeface="BIZ UDP明朝 Medium" panose="02020500000000000000" pitchFamily="18" charset="-128"/>
                <a:ea typeface="BIZ UDP明朝 Medium" panose="02020500000000000000" pitchFamily="18" charset="-128"/>
              </a:rPr>
              <a:t>　 ４つの検証項目ごとに主な災害対応を整理したうえで、庁内・町会区へのアンケートや人流データ分析等をもとに、問題・課題を抽出し、改善の方向性を設定。</a:t>
            </a:r>
          </a:p>
        </p:txBody>
      </p:sp>
      <p:sp>
        <p:nvSpPr>
          <p:cNvPr id="2" name="テキスト ボックス 1">
            <a:extLst>
              <a:ext uri="{FF2B5EF4-FFF2-40B4-BE49-F238E27FC236}">
                <a16:creationId xmlns:a16="http://schemas.microsoft.com/office/drawing/2014/main" id="{03FC5CAF-72B5-F937-BAE1-CDB51F111541}"/>
              </a:ext>
            </a:extLst>
          </p:cNvPr>
          <p:cNvSpPr txBox="1"/>
          <p:nvPr/>
        </p:nvSpPr>
        <p:spPr>
          <a:xfrm>
            <a:off x="2080015" y="1108571"/>
            <a:ext cx="2841121" cy="338554"/>
          </a:xfrm>
          <a:prstGeom prst="rect">
            <a:avLst/>
          </a:prstGeom>
          <a:noFill/>
          <a:ln w="19050">
            <a:solidFill>
              <a:schemeClr val="tx1"/>
            </a:solidFill>
            <a:prstDash val="sysDot"/>
          </a:ln>
        </p:spPr>
        <p:txBody>
          <a:bodyPr wrap="square" rtlCol="0">
            <a:spAutoFit/>
          </a:bodyPr>
          <a:lstStyle/>
          <a:p>
            <a:r>
              <a:rPr kumimoji="1" lang="ja-JP" altLang="en-US" sz="800" b="1" dirty="0">
                <a:solidFill>
                  <a:srgbClr val="FF0000"/>
                </a:solidFill>
                <a:latin typeface="BIZ UDP明朝 Medium" panose="02020500000000000000" pitchFamily="18" charset="-128"/>
                <a:ea typeface="BIZ UDP明朝 Medium" panose="02020500000000000000" pitchFamily="18" charset="-128"/>
              </a:rPr>
              <a:t>本      編：対応状況、問題・課題、改善の方向性を記載</a:t>
            </a:r>
            <a:endParaRPr kumimoji="1" lang="en-US" altLang="ja-JP" sz="800" b="1" dirty="0">
              <a:solidFill>
                <a:srgbClr val="FF0000"/>
              </a:solidFill>
              <a:latin typeface="BIZ UDP明朝 Medium" panose="02020500000000000000" pitchFamily="18" charset="-128"/>
              <a:ea typeface="BIZ UDP明朝 Medium" panose="02020500000000000000" pitchFamily="18" charset="-128"/>
            </a:endParaRPr>
          </a:p>
          <a:p>
            <a:r>
              <a:rPr kumimoji="1" lang="ja-JP" altLang="en-US" sz="800" b="1" dirty="0">
                <a:solidFill>
                  <a:srgbClr val="FF0000"/>
                </a:solidFill>
                <a:latin typeface="BIZ UDP明朝 Medium" panose="02020500000000000000" pitchFamily="18" charset="-128"/>
                <a:ea typeface="BIZ UDP明朝 Medium" panose="02020500000000000000" pitchFamily="18" charset="-128"/>
              </a:rPr>
              <a:t>巻末資料：調査・分析結果、根拠事例、改善の具体例を記載　</a:t>
            </a:r>
          </a:p>
        </p:txBody>
      </p:sp>
    </p:spTree>
    <p:extLst>
      <p:ext uri="{BB962C8B-B14F-4D97-AF65-F5344CB8AC3E}">
        <p14:creationId xmlns:p14="http://schemas.microsoft.com/office/powerpoint/2010/main" val="31871306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4033c2b-00f7-40c7-8f48-15b44c4f841c}" enabled="1" method="Privileged" siteId="{615d96c1-231f-40d5-b2ef-46a3c20be1f2}" removed="0"/>
</clbl:labelList>
</file>

<file path=docProps/app.xml><?xml version="1.0" encoding="utf-8"?>
<Properties xmlns="http://schemas.openxmlformats.org/officeDocument/2006/extended-properties" xmlns:vt="http://schemas.openxmlformats.org/officeDocument/2006/docPropsVTypes">
  <Template>Office Theme</Template>
  <TotalTime>200</TotalTime>
  <Words>1767</Words>
  <Application>Microsoft Office PowerPoint</Application>
  <PresentationFormat>A4 210 x 297 mm</PresentationFormat>
  <Paragraphs>183</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BIZ UDPゴシック</vt:lpstr>
      <vt:lpstr>BIZ UDP明朝 Medium</vt:lpstr>
      <vt:lpstr>游ゴシック</vt:lpstr>
      <vt:lpstr>Aptos</vt:lpstr>
      <vt:lpstr>Aptos Display</vt:lpstr>
      <vt:lpstr>Arial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西本 大輔</dc:creator>
  <cp:lastModifiedBy>南　博文</cp:lastModifiedBy>
  <cp:revision>7</cp:revision>
  <cp:lastPrinted>2026-09-15T05:01:48Z</cp:lastPrinted>
  <dcterms:created xsi:type="dcterms:W3CDTF">2026-08-31T06:03:49Z</dcterms:created>
  <dcterms:modified xsi:type="dcterms:W3CDTF">2026-09-25T05:55:06Z</dcterms:modified>
</cp:coreProperties>
</file>